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319" r:id="rId2"/>
    <p:sldId id="290" r:id="rId3"/>
    <p:sldId id="320" r:id="rId4"/>
    <p:sldId id="321" r:id="rId5"/>
    <p:sldId id="322" r:id="rId6"/>
    <p:sldId id="323" r:id="rId7"/>
    <p:sldId id="324" r:id="rId8"/>
    <p:sldId id="325" r:id="rId9"/>
    <p:sldId id="326" r:id="rId10"/>
    <p:sldId id="327" r:id="rId11"/>
    <p:sldId id="32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-324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18/02/2026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3719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18/02/2026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18/02/2026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18/02/2026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18/02/2026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364F77-F170-F1F3-1CAA-867F1C86B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30B6560-1428-B6F6-D9EC-E1CDF71B9B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58ACBD87-DF22-101E-7FC3-60AB7D81DB38}"/>
              </a:ext>
            </a:extLst>
          </p:cNvPr>
          <p:cNvSpPr txBox="1">
            <a:spLocks/>
          </p:cNvSpPr>
          <p:nvPr/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1/8</a:t>
            </a:r>
            <a:endParaRPr lang="fr-FR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08AB0E8D-86E6-4EA9-EAD8-BC39B138FE13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648BAAC-8061-2B7B-0F40-BC7D3D37761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6D5DA9D1-CB53-3FC5-A0D1-70E7ACA7E7CF}"/>
                </a:ext>
              </a:extLst>
            </p:cNvPr>
            <p:cNvSpPr txBox="1"/>
            <p:nvPr/>
          </p:nvSpPr>
          <p:spPr>
            <a:xfrm>
              <a:off x="372066" y="2436788"/>
              <a:ext cx="8320040" cy="23698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CE1 CE2</a:t>
              </a:r>
            </a:p>
            <a:p>
              <a:pPr algn="ctr"/>
              <a:endParaRPr lang="fr-FR" sz="2800" b="1" dirty="0">
                <a:solidFill>
                  <a:schemeClr val="bg1"/>
                </a:solidFill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Je sais jouer au jeu de la cible et calculer mentalement. </a:t>
              </a:r>
            </a:p>
            <a:p>
              <a:pPr algn="ctr"/>
              <a:endParaRPr lang="fr-FR" sz="2800" b="1" dirty="0">
                <a:solidFill>
                  <a:schemeClr val="bg1"/>
                </a:solidFill>
              </a:endParaRP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851E05BF-41D2-7F52-0C42-BF4B037F9F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70556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77E73D-D1B8-0906-45E7-E7410A1EF9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883BF8-07DC-8356-0F19-1FAE0CDE8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0968" y="236853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score total sur ton ardoise.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272ABE8-1F1A-FCE5-E0AC-1AA61A0E22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E0453FB-C9C9-F13F-7964-8245DEF11C85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FAB1E95-0A57-13BA-8544-469AA1436A06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8BF219B-5C48-0FC4-B08C-9D35A5334B86}"/>
              </a:ext>
            </a:extLst>
          </p:cNvPr>
          <p:cNvCxnSpPr>
            <a:cxnSpLocks/>
          </p:cNvCxnSpPr>
          <p:nvPr/>
        </p:nvCxnSpPr>
        <p:spPr>
          <a:xfrm>
            <a:off x="4572000" y="869587"/>
            <a:ext cx="0" cy="57686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19EC1EC4-EDE3-7B81-7EF8-561E11845B1D}"/>
              </a:ext>
            </a:extLst>
          </p:cNvPr>
          <p:cNvGrpSpPr/>
          <p:nvPr/>
        </p:nvGrpSpPr>
        <p:grpSpPr>
          <a:xfrm>
            <a:off x="4712346" y="1249228"/>
            <a:ext cx="4431653" cy="4715742"/>
            <a:chOff x="1295916" y="500742"/>
            <a:chExt cx="6198919" cy="6198919"/>
          </a:xfrm>
        </p:grpSpPr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C537A1F6-8FE6-0203-8A0C-D7B97776DEC8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601FD27A-D9E5-3E31-1EC3-02AE069FB4D3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36" name="Ellipse 35">
                <a:extLst>
                  <a:ext uri="{FF2B5EF4-FFF2-40B4-BE49-F238E27FC236}">
                    <a16:creationId xmlns:a16="http://schemas.microsoft.com/office/drawing/2014/main" id="{E785BA7D-2924-6A16-A25A-97281ACABFD8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7" name="Ellipse 36">
                <a:extLst>
                  <a:ext uri="{FF2B5EF4-FFF2-40B4-BE49-F238E27FC236}">
                    <a16:creationId xmlns:a16="http://schemas.microsoft.com/office/drawing/2014/main" id="{C72BF363-2717-A01F-B75F-B31E981FF2DD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" name="Ellipse 37">
                <a:extLst>
                  <a:ext uri="{FF2B5EF4-FFF2-40B4-BE49-F238E27FC236}">
                    <a16:creationId xmlns:a16="http://schemas.microsoft.com/office/drawing/2014/main" id="{9139D5FE-DDC4-5F28-DD26-64562D54C073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</p:grpSp>
      </p:grpSp>
      <p:sp>
        <p:nvSpPr>
          <p:cNvPr id="39" name="ZoneTexte 38">
            <a:extLst>
              <a:ext uri="{FF2B5EF4-FFF2-40B4-BE49-F238E27FC236}">
                <a16:creationId xmlns:a16="http://schemas.microsoft.com/office/drawing/2014/main" id="{4DEF40DF-C929-D146-502A-386A980F3295}"/>
              </a:ext>
            </a:extLst>
          </p:cNvPr>
          <p:cNvSpPr txBox="1"/>
          <p:nvPr/>
        </p:nvSpPr>
        <p:spPr>
          <a:xfrm>
            <a:off x="6565579" y="3499241"/>
            <a:ext cx="3650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1 000  100  10    1    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2B03C46D-EC62-AAF0-7EAE-7AF8C482582E}"/>
              </a:ext>
            </a:extLst>
          </p:cNvPr>
          <p:cNvGrpSpPr/>
          <p:nvPr/>
        </p:nvGrpSpPr>
        <p:grpSpPr>
          <a:xfrm>
            <a:off x="6484028" y="4084646"/>
            <a:ext cx="888288" cy="646331"/>
            <a:chOff x="2992266" y="4613910"/>
            <a:chExt cx="996136" cy="675641"/>
          </a:xfrm>
        </p:grpSpPr>
        <p:sp>
          <p:nvSpPr>
            <p:cNvPr id="41" name="Signe de multiplication 40">
              <a:extLst>
                <a:ext uri="{FF2B5EF4-FFF2-40B4-BE49-F238E27FC236}">
                  <a16:creationId xmlns:a16="http://schemas.microsoft.com/office/drawing/2014/main" id="{FED09C39-38E3-A034-2636-CAFF0EF1E544}"/>
                </a:ext>
              </a:extLst>
            </p:cNvPr>
            <p:cNvSpPr/>
            <p:nvPr/>
          </p:nvSpPr>
          <p:spPr>
            <a:xfrm>
              <a:off x="3681029" y="482182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6420A3FD-BB7F-7855-5B99-3F51566A1996}"/>
                </a:ext>
              </a:extLst>
            </p:cNvPr>
            <p:cNvSpPr txBox="1"/>
            <p:nvPr/>
          </p:nvSpPr>
          <p:spPr>
            <a:xfrm>
              <a:off x="2992266" y="4613910"/>
              <a:ext cx="750234" cy="675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33</a:t>
              </a:r>
            </a:p>
          </p:txBody>
        </p:sp>
      </p:grp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C18273A3-B404-9F79-8E11-DF2E6A169044}"/>
              </a:ext>
            </a:extLst>
          </p:cNvPr>
          <p:cNvGrpSpPr/>
          <p:nvPr/>
        </p:nvGrpSpPr>
        <p:grpSpPr>
          <a:xfrm>
            <a:off x="6110737" y="1895528"/>
            <a:ext cx="888287" cy="646331"/>
            <a:chOff x="3299638" y="4438577"/>
            <a:chExt cx="996137" cy="675640"/>
          </a:xfrm>
        </p:grpSpPr>
        <p:sp>
          <p:nvSpPr>
            <p:cNvPr id="50" name="Signe de multiplication 49">
              <a:extLst>
                <a:ext uri="{FF2B5EF4-FFF2-40B4-BE49-F238E27FC236}">
                  <a16:creationId xmlns:a16="http://schemas.microsoft.com/office/drawing/2014/main" id="{BAAD3F57-FE0C-1CDA-14A5-26820A04B0D0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1" name="ZoneTexte 50">
              <a:extLst>
                <a:ext uri="{FF2B5EF4-FFF2-40B4-BE49-F238E27FC236}">
                  <a16:creationId xmlns:a16="http://schemas.microsoft.com/office/drawing/2014/main" id="{3590DAD7-1AF7-A120-8DC7-B659C32DB5D8}"/>
                </a:ext>
              </a:extLst>
            </p:cNvPr>
            <p:cNvSpPr txBox="1"/>
            <p:nvPr/>
          </p:nvSpPr>
          <p:spPr>
            <a:xfrm>
              <a:off x="3299638" y="4438577"/>
              <a:ext cx="754837" cy="675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14</a:t>
              </a:r>
            </a:p>
          </p:txBody>
        </p:sp>
      </p:grpSp>
      <p:grpSp>
        <p:nvGrpSpPr>
          <p:cNvPr id="4" name="Groupe 3">
            <a:extLst>
              <a:ext uri="{FF2B5EF4-FFF2-40B4-BE49-F238E27FC236}">
                <a16:creationId xmlns:a16="http://schemas.microsoft.com/office/drawing/2014/main" id="{7107B1FE-F0E4-C72E-EA82-8B2240A05C6E}"/>
              </a:ext>
            </a:extLst>
          </p:cNvPr>
          <p:cNvGrpSpPr/>
          <p:nvPr/>
        </p:nvGrpSpPr>
        <p:grpSpPr>
          <a:xfrm>
            <a:off x="95481" y="1249228"/>
            <a:ext cx="4431653" cy="4715742"/>
            <a:chOff x="1295916" y="500742"/>
            <a:chExt cx="6198919" cy="6198919"/>
          </a:xfrm>
        </p:grpSpPr>
        <p:sp>
          <p:nvSpPr>
            <p:cNvPr id="5" name="Ellipse 4">
              <a:extLst>
                <a:ext uri="{FF2B5EF4-FFF2-40B4-BE49-F238E27FC236}">
                  <a16:creationId xmlns:a16="http://schemas.microsoft.com/office/drawing/2014/main" id="{42062E78-7598-94C4-BAB2-D2626AD0EAEC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2923189F-D9E9-0B42-335B-02E6705DFDDD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10" name="Ellipse 9">
                <a:extLst>
                  <a:ext uri="{FF2B5EF4-FFF2-40B4-BE49-F238E27FC236}">
                    <a16:creationId xmlns:a16="http://schemas.microsoft.com/office/drawing/2014/main" id="{5F131CE4-206F-353D-B021-24525075804E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" name="Ellipse 10">
                <a:extLst>
                  <a:ext uri="{FF2B5EF4-FFF2-40B4-BE49-F238E27FC236}">
                    <a16:creationId xmlns:a16="http://schemas.microsoft.com/office/drawing/2014/main" id="{BED65408-167A-B56E-03FF-733AB89119A6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" name="Ellipse 11">
                <a:extLst>
                  <a:ext uri="{FF2B5EF4-FFF2-40B4-BE49-F238E27FC236}">
                    <a16:creationId xmlns:a16="http://schemas.microsoft.com/office/drawing/2014/main" id="{068EC760-89EF-A7E3-5D3A-96721F5CDD60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46" name="ZoneTexte 45">
            <a:extLst>
              <a:ext uri="{FF2B5EF4-FFF2-40B4-BE49-F238E27FC236}">
                <a16:creationId xmlns:a16="http://schemas.microsoft.com/office/drawing/2014/main" id="{2D71755E-F99C-B960-09AD-D37852E7AD38}"/>
              </a:ext>
            </a:extLst>
          </p:cNvPr>
          <p:cNvSpPr txBox="1"/>
          <p:nvPr/>
        </p:nvSpPr>
        <p:spPr>
          <a:xfrm>
            <a:off x="2201667" y="3373444"/>
            <a:ext cx="3650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500  100  10    1    </a:t>
            </a:r>
          </a:p>
        </p:txBody>
      </p:sp>
      <p:sp>
        <p:nvSpPr>
          <p:cNvPr id="47" name="Signe de multiplication 46">
            <a:extLst>
              <a:ext uri="{FF2B5EF4-FFF2-40B4-BE49-F238E27FC236}">
                <a16:creationId xmlns:a16="http://schemas.microsoft.com/office/drawing/2014/main" id="{B946EFF0-D7EB-5570-2A21-286BEE32E3B6}"/>
              </a:ext>
            </a:extLst>
          </p:cNvPr>
          <p:cNvSpPr/>
          <p:nvPr/>
        </p:nvSpPr>
        <p:spPr>
          <a:xfrm>
            <a:off x="1806903" y="344150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Signe de multiplication 47">
            <a:extLst>
              <a:ext uri="{FF2B5EF4-FFF2-40B4-BE49-F238E27FC236}">
                <a16:creationId xmlns:a16="http://schemas.microsoft.com/office/drawing/2014/main" id="{8EC8F75A-FC25-D20B-984F-D94541CB24C4}"/>
              </a:ext>
            </a:extLst>
          </p:cNvPr>
          <p:cNvSpPr/>
          <p:nvPr/>
        </p:nvSpPr>
        <p:spPr>
          <a:xfrm>
            <a:off x="2277821" y="263179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Signe de multiplication 51">
            <a:extLst>
              <a:ext uri="{FF2B5EF4-FFF2-40B4-BE49-F238E27FC236}">
                <a16:creationId xmlns:a16="http://schemas.microsoft.com/office/drawing/2014/main" id="{1CE67D15-F3CD-EE25-8BE3-A5399706E146}"/>
              </a:ext>
            </a:extLst>
          </p:cNvPr>
          <p:cNvSpPr/>
          <p:nvPr/>
        </p:nvSpPr>
        <p:spPr>
          <a:xfrm>
            <a:off x="2786224" y="227201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Signe de multiplication 52">
            <a:extLst>
              <a:ext uri="{FF2B5EF4-FFF2-40B4-BE49-F238E27FC236}">
                <a16:creationId xmlns:a16="http://schemas.microsoft.com/office/drawing/2014/main" id="{E0AAD6BF-918E-D80F-94E5-F35F61E5DDF9}"/>
              </a:ext>
            </a:extLst>
          </p:cNvPr>
          <p:cNvSpPr/>
          <p:nvPr/>
        </p:nvSpPr>
        <p:spPr>
          <a:xfrm>
            <a:off x="1912253" y="254647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Signe de multiplication 53">
            <a:extLst>
              <a:ext uri="{FF2B5EF4-FFF2-40B4-BE49-F238E27FC236}">
                <a16:creationId xmlns:a16="http://schemas.microsoft.com/office/drawing/2014/main" id="{E13351CA-D580-8504-71DC-ADA80A58F54A}"/>
              </a:ext>
            </a:extLst>
          </p:cNvPr>
          <p:cNvSpPr/>
          <p:nvPr/>
        </p:nvSpPr>
        <p:spPr>
          <a:xfrm>
            <a:off x="1530443" y="270781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Signe de multiplication 54">
            <a:extLst>
              <a:ext uri="{FF2B5EF4-FFF2-40B4-BE49-F238E27FC236}">
                <a16:creationId xmlns:a16="http://schemas.microsoft.com/office/drawing/2014/main" id="{9FB2AE7A-0AAE-2275-6709-FF3C11B32EDC}"/>
              </a:ext>
            </a:extLst>
          </p:cNvPr>
          <p:cNvSpPr/>
          <p:nvPr/>
        </p:nvSpPr>
        <p:spPr>
          <a:xfrm>
            <a:off x="2420656" y="210479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Signe de multiplication 55">
            <a:extLst>
              <a:ext uri="{FF2B5EF4-FFF2-40B4-BE49-F238E27FC236}">
                <a16:creationId xmlns:a16="http://schemas.microsoft.com/office/drawing/2014/main" id="{4225070F-A19D-DA27-0AB5-EA8EC8D79706}"/>
              </a:ext>
            </a:extLst>
          </p:cNvPr>
          <p:cNvSpPr/>
          <p:nvPr/>
        </p:nvSpPr>
        <p:spPr>
          <a:xfrm>
            <a:off x="3409499" y="183011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Signe de multiplication 56">
            <a:extLst>
              <a:ext uri="{FF2B5EF4-FFF2-40B4-BE49-F238E27FC236}">
                <a16:creationId xmlns:a16="http://schemas.microsoft.com/office/drawing/2014/main" id="{2E1C12EF-66A7-069F-273E-D61409B816D3}"/>
              </a:ext>
            </a:extLst>
          </p:cNvPr>
          <p:cNvSpPr/>
          <p:nvPr/>
        </p:nvSpPr>
        <p:spPr>
          <a:xfrm>
            <a:off x="3043931" y="166289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60" name="Groupe 59">
            <a:extLst>
              <a:ext uri="{FF2B5EF4-FFF2-40B4-BE49-F238E27FC236}">
                <a16:creationId xmlns:a16="http://schemas.microsoft.com/office/drawing/2014/main" id="{2EDB8055-9642-9863-4F63-EBE8176F59BA}"/>
              </a:ext>
            </a:extLst>
          </p:cNvPr>
          <p:cNvGrpSpPr/>
          <p:nvPr/>
        </p:nvGrpSpPr>
        <p:grpSpPr>
          <a:xfrm>
            <a:off x="6385390" y="2996249"/>
            <a:ext cx="888288" cy="646331"/>
            <a:chOff x="2992266" y="4613910"/>
            <a:chExt cx="996136" cy="675641"/>
          </a:xfrm>
        </p:grpSpPr>
        <p:sp>
          <p:nvSpPr>
            <p:cNvPr id="61" name="Signe de multiplication 60">
              <a:extLst>
                <a:ext uri="{FF2B5EF4-FFF2-40B4-BE49-F238E27FC236}">
                  <a16:creationId xmlns:a16="http://schemas.microsoft.com/office/drawing/2014/main" id="{2711CA32-3930-5070-B0B9-6195A6498E9B}"/>
                </a:ext>
              </a:extLst>
            </p:cNvPr>
            <p:cNvSpPr/>
            <p:nvPr/>
          </p:nvSpPr>
          <p:spPr>
            <a:xfrm>
              <a:off x="3681029" y="482182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2" name="ZoneTexte 61">
              <a:extLst>
                <a:ext uri="{FF2B5EF4-FFF2-40B4-BE49-F238E27FC236}">
                  <a16:creationId xmlns:a16="http://schemas.microsoft.com/office/drawing/2014/main" id="{115F14EB-ED1B-28BE-0EC9-5D8C451932ED}"/>
                </a:ext>
              </a:extLst>
            </p:cNvPr>
            <p:cNvSpPr txBox="1"/>
            <p:nvPr/>
          </p:nvSpPr>
          <p:spPr>
            <a:xfrm>
              <a:off x="2992266" y="4613910"/>
              <a:ext cx="750234" cy="675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  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82355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9E954C-34C2-A6DB-9F39-0166918D4B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C2C78C-751F-DB91-7CC0-DAEF0665B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0964" y="19369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734D9A9-F812-1ADE-7015-0D31318826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42EF717-AA15-FA58-2FB7-1526E5B024B0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6D0A872-0995-AAB7-5153-AFEB9702F3F6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9624F106-DCA7-5082-03D1-E14AA2043D99}"/>
              </a:ext>
            </a:extLst>
          </p:cNvPr>
          <p:cNvCxnSpPr>
            <a:cxnSpLocks/>
          </p:cNvCxnSpPr>
          <p:nvPr/>
        </p:nvCxnSpPr>
        <p:spPr>
          <a:xfrm>
            <a:off x="4572000" y="869587"/>
            <a:ext cx="0" cy="57686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A6047D8E-93B0-5BC3-AE0C-96DA912EAEFE}"/>
              </a:ext>
            </a:extLst>
          </p:cNvPr>
          <p:cNvGrpSpPr/>
          <p:nvPr/>
        </p:nvGrpSpPr>
        <p:grpSpPr>
          <a:xfrm>
            <a:off x="4712346" y="896966"/>
            <a:ext cx="4431653" cy="4715742"/>
            <a:chOff x="1295916" y="500742"/>
            <a:chExt cx="6198919" cy="6198919"/>
          </a:xfrm>
        </p:grpSpPr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9D8F33C1-3953-4A2A-9AFF-C33B0509B6F7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4266C66E-C3FC-3C8F-CDCD-811C8D839471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36" name="Ellipse 35">
                <a:extLst>
                  <a:ext uri="{FF2B5EF4-FFF2-40B4-BE49-F238E27FC236}">
                    <a16:creationId xmlns:a16="http://schemas.microsoft.com/office/drawing/2014/main" id="{8A909D12-FBD0-40F2-3DF5-A128CE8CAFE7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7" name="Ellipse 36">
                <a:extLst>
                  <a:ext uri="{FF2B5EF4-FFF2-40B4-BE49-F238E27FC236}">
                    <a16:creationId xmlns:a16="http://schemas.microsoft.com/office/drawing/2014/main" id="{F7ACD8B3-7DB8-321E-A96D-2D21F7077A8A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" name="Ellipse 37">
                <a:extLst>
                  <a:ext uri="{FF2B5EF4-FFF2-40B4-BE49-F238E27FC236}">
                    <a16:creationId xmlns:a16="http://schemas.microsoft.com/office/drawing/2014/main" id="{BBC1F298-AB32-C535-DBB1-14B06AF2E2F5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</p:grpSp>
      </p:grpSp>
      <p:sp>
        <p:nvSpPr>
          <p:cNvPr id="39" name="ZoneTexte 38">
            <a:extLst>
              <a:ext uri="{FF2B5EF4-FFF2-40B4-BE49-F238E27FC236}">
                <a16:creationId xmlns:a16="http://schemas.microsoft.com/office/drawing/2014/main" id="{03970D33-DCC2-1DEE-9EEF-C3C4B7073100}"/>
              </a:ext>
            </a:extLst>
          </p:cNvPr>
          <p:cNvSpPr txBox="1"/>
          <p:nvPr/>
        </p:nvSpPr>
        <p:spPr>
          <a:xfrm>
            <a:off x="6565579" y="3499241"/>
            <a:ext cx="3650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1 000  100  10    1    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644D3893-A92B-3B97-D3F6-B04FCE58DB3E}"/>
              </a:ext>
            </a:extLst>
          </p:cNvPr>
          <p:cNvGrpSpPr/>
          <p:nvPr/>
        </p:nvGrpSpPr>
        <p:grpSpPr>
          <a:xfrm>
            <a:off x="6484028" y="3732384"/>
            <a:ext cx="888288" cy="646331"/>
            <a:chOff x="2992266" y="4613910"/>
            <a:chExt cx="996136" cy="675641"/>
          </a:xfrm>
        </p:grpSpPr>
        <p:sp>
          <p:nvSpPr>
            <p:cNvPr id="41" name="Signe de multiplication 40">
              <a:extLst>
                <a:ext uri="{FF2B5EF4-FFF2-40B4-BE49-F238E27FC236}">
                  <a16:creationId xmlns:a16="http://schemas.microsoft.com/office/drawing/2014/main" id="{CA98360A-7C68-05F6-F2A1-B4770C830D42}"/>
                </a:ext>
              </a:extLst>
            </p:cNvPr>
            <p:cNvSpPr/>
            <p:nvPr/>
          </p:nvSpPr>
          <p:spPr>
            <a:xfrm>
              <a:off x="3681029" y="482182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D9197269-A1FE-8B7B-E2C1-A267EC2B9D1E}"/>
                </a:ext>
              </a:extLst>
            </p:cNvPr>
            <p:cNvSpPr txBox="1"/>
            <p:nvPr/>
          </p:nvSpPr>
          <p:spPr>
            <a:xfrm>
              <a:off x="2992266" y="4613910"/>
              <a:ext cx="750234" cy="675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33</a:t>
              </a:r>
            </a:p>
          </p:txBody>
        </p:sp>
      </p:grp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03BFAF4D-2ABE-682E-0954-CCF3BF1604F0}"/>
              </a:ext>
            </a:extLst>
          </p:cNvPr>
          <p:cNvGrpSpPr/>
          <p:nvPr/>
        </p:nvGrpSpPr>
        <p:grpSpPr>
          <a:xfrm>
            <a:off x="6110737" y="1543266"/>
            <a:ext cx="888287" cy="646331"/>
            <a:chOff x="3299638" y="4438577"/>
            <a:chExt cx="996137" cy="675640"/>
          </a:xfrm>
        </p:grpSpPr>
        <p:sp>
          <p:nvSpPr>
            <p:cNvPr id="50" name="Signe de multiplication 49">
              <a:extLst>
                <a:ext uri="{FF2B5EF4-FFF2-40B4-BE49-F238E27FC236}">
                  <a16:creationId xmlns:a16="http://schemas.microsoft.com/office/drawing/2014/main" id="{88ECB6C5-2DEB-5D89-84AB-755BBE860017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1" name="ZoneTexte 50">
              <a:extLst>
                <a:ext uri="{FF2B5EF4-FFF2-40B4-BE49-F238E27FC236}">
                  <a16:creationId xmlns:a16="http://schemas.microsoft.com/office/drawing/2014/main" id="{E23B2C2F-65B8-6B98-EF8B-5FE4969CFA7E}"/>
                </a:ext>
              </a:extLst>
            </p:cNvPr>
            <p:cNvSpPr txBox="1"/>
            <p:nvPr/>
          </p:nvSpPr>
          <p:spPr>
            <a:xfrm>
              <a:off x="3299638" y="4438577"/>
              <a:ext cx="754837" cy="675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14</a:t>
              </a:r>
            </a:p>
          </p:txBody>
        </p:sp>
      </p:grpSp>
      <p:grpSp>
        <p:nvGrpSpPr>
          <p:cNvPr id="4" name="Groupe 3">
            <a:extLst>
              <a:ext uri="{FF2B5EF4-FFF2-40B4-BE49-F238E27FC236}">
                <a16:creationId xmlns:a16="http://schemas.microsoft.com/office/drawing/2014/main" id="{07AF0A5E-4794-CCBF-64CE-F1876FB8FBE2}"/>
              </a:ext>
            </a:extLst>
          </p:cNvPr>
          <p:cNvGrpSpPr/>
          <p:nvPr/>
        </p:nvGrpSpPr>
        <p:grpSpPr>
          <a:xfrm>
            <a:off x="95481" y="896966"/>
            <a:ext cx="4431653" cy="4715742"/>
            <a:chOff x="1295916" y="500742"/>
            <a:chExt cx="6198919" cy="6198919"/>
          </a:xfrm>
        </p:grpSpPr>
        <p:sp>
          <p:nvSpPr>
            <p:cNvPr id="5" name="Ellipse 4">
              <a:extLst>
                <a:ext uri="{FF2B5EF4-FFF2-40B4-BE49-F238E27FC236}">
                  <a16:creationId xmlns:a16="http://schemas.microsoft.com/office/drawing/2014/main" id="{1DFB648E-F86C-E562-5AE7-05C43434F8F9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5266A085-EB71-6DBB-9C76-9CFDBF875BAA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10" name="Ellipse 9">
                <a:extLst>
                  <a:ext uri="{FF2B5EF4-FFF2-40B4-BE49-F238E27FC236}">
                    <a16:creationId xmlns:a16="http://schemas.microsoft.com/office/drawing/2014/main" id="{612B43DC-CDAE-AAE6-D756-09DB184CA131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" name="Ellipse 10">
                <a:extLst>
                  <a:ext uri="{FF2B5EF4-FFF2-40B4-BE49-F238E27FC236}">
                    <a16:creationId xmlns:a16="http://schemas.microsoft.com/office/drawing/2014/main" id="{BCC05D14-2928-D08A-F8E1-12F7AF4C6EC7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" name="Ellipse 11">
                <a:extLst>
                  <a:ext uri="{FF2B5EF4-FFF2-40B4-BE49-F238E27FC236}">
                    <a16:creationId xmlns:a16="http://schemas.microsoft.com/office/drawing/2014/main" id="{7DB0EB84-AE09-8E29-5A42-EAB43E09557C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46" name="ZoneTexte 45">
            <a:extLst>
              <a:ext uri="{FF2B5EF4-FFF2-40B4-BE49-F238E27FC236}">
                <a16:creationId xmlns:a16="http://schemas.microsoft.com/office/drawing/2014/main" id="{7DEF2021-3AFC-5121-D1F5-16C5EA4A8D6F}"/>
              </a:ext>
            </a:extLst>
          </p:cNvPr>
          <p:cNvSpPr txBox="1"/>
          <p:nvPr/>
        </p:nvSpPr>
        <p:spPr>
          <a:xfrm>
            <a:off x="2201667" y="3021182"/>
            <a:ext cx="3650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500  100  10    1    </a:t>
            </a:r>
          </a:p>
        </p:txBody>
      </p:sp>
      <p:sp>
        <p:nvSpPr>
          <p:cNvPr id="47" name="Signe de multiplication 46">
            <a:extLst>
              <a:ext uri="{FF2B5EF4-FFF2-40B4-BE49-F238E27FC236}">
                <a16:creationId xmlns:a16="http://schemas.microsoft.com/office/drawing/2014/main" id="{FA99ABC8-3682-CDFE-C656-2EDFAE870414}"/>
              </a:ext>
            </a:extLst>
          </p:cNvPr>
          <p:cNvSpPr/>
          <p:nvPr/>
        </p:nvSpPr>
        <p:spPr>
          <a:xfrm>
            <a:off x="1806903" y="308924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Signe de multiplication 47">
            <a:extLst>
              <a:ext uri="{FF2B5EF4-FFF2-40B4-BE49-F238E27FC236}">
                <a16:creationId xmlns:a16="http://schemas.microsoft.com/office/drawing/2014/main" id="{EBADED47-5663-D445-7020-B267B829FE6F}"/>
              </a:ext>
            </a:extLst>
          </p:cNvPr>
          <p:cNvSpPr/>
          <p:nvPr/>
        </p:nvSpPr>
        <p:spPr>
          <a:xfrm>
            <a:off x="2277821" y="227953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Signe de multiplication 51">
            <a:extLst>
              <a:ext uri="{FF2B5EF4-FFF2-40B4-BE49-F238E27FC236}">
                <a16:creationId xmlns:a16="http://schemas.microsoft.com/office/drawing/2014/main" id="{2C5F4F52-8D55-5685-7845-C90114E4DB54}"/>
              </a:ext>
            </a:extLst>
          </p:cNvPr>
          <p:cNvSpPr/>
          <p:nvPr/>
        </p:nvSpPr>
        <p:spPr>
          <a:xfrm>
            <a:off x="2786224" y="191975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Signe de multiplication 52">
            <a:extLst>
              <a:ext uri="{FF2B5EF4-FFF2-40B4-BE49-F238E27FC236}">
                <a16:creationId xmlns:a16="http://schemas.microsoft.com/office/drawing/2014/main" id="{0922DC30-6433-FCE4-ADD3-10CA66E2B06A}"/>
              </a:ext>
            </a:extLst>
          </p:cNvPr>
          <p:cNvSpPr/>
          <p:nvPr/>
        </p:nvSpPr>
        <p:spPr>
          <a:xfrm>
            <a:off x="1912253" y="219421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Signe de multiplication 53">
            <a:extLst>
              <a:ext uri="{FF2B5EF4-FFF2-40B4-BE49-F238E27FC236}">
                <a16:creationId xmlns:a16="http://schemas.microsoft.com/office/drawing/2014/main" id="{717671E3-BB2A-1EBE-DA2B-2FB4C7FC147C}"/>
              </a:ext>
            </a:extLst>
          </p:cNvPr>
          <p:cNvSpPr/>
          <p:nvPr/>
        </p:nvSpPr>
        <p:spPr>
          <a:xfrm>
            <a:off x="1530443" y="235555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Signe de multiplication 54">
            <a:extLst>
              <a:ext uri="{FF2B5EF4-FFF2-40B4-BE49-F238E27FC236}">
                <a16:creationId xmlns:a16="http://schemas.microsoft.com/office/drawing/2014/main" id="{512F9418-6B94-5D6A-6D1F-499C847A87FE}"/>
              </a:ext>
            </a:extLst>
          </p:cNvPr>
          <p:cNvSpPr/>
          <p:nvPr/>
        </p:nvSpPr>
        <p:spPr>
          <a:xfrm>
            <a:off x="2420656" y="175253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Signe de multiplication 55">
            <a:extLst>
              <a:ext uri="{FF2B5EF4-FFF2-40B4-BE49-F238E27FC236}">
                <a16:creationId xmlns:a16="http://schemas.microsoft.com/office/drawing/2014/main" id="{665A77D7-083B-6A47-562D-36B622FE2232}"/>
              </a:ext>
            </a:extLst>
          </p:cNvPr>
          <p:cNvSpPr/>
          <p:nvPr/>
        </p:nvSpPr>
        <p:spPr>
          <a:xfrm>
            <a:off x="3409499" y="147785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Signe de multiplication 56">
            <a:extLst>
              <a:ext uri="{FF2B5EF4-FFF2-40B4-BE49-F238E27FC236}">
                <a16:creationId xmlns:a16="http://schemas.microsoft.com/office/drawing/2014/main" id="{B7E6CC98-DE40-A1E5-602C-D0BB27AEC208}"/>
              </a:ext>
            </a:extLst>
          </p:cNvPr>
          <p:cNvSpPr/>
          <p:nvPr/>
        </p:nvSpPr>
        <p:spPr>
          <a:xfrm>
            <a:off x="3043931" y="131063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60" name="Groupe 59">
            <a:extLst>
              <a:ext uri="{FF2B5EF4-FFF2-40B4-BE49-F238E27FC236}">
                <a16:creationId xmlns:a16="http://schemas.microsoft.com/office/drawing/2014/main" id="{0A16E2B7-8523-413C-5F1D-BE5DFDB95BCF}"/>
              </a:ext>
            </a:extLst>
          </p:cNvPr>
          <p:cNvGrpSpPr/>
          <p:nvPr/>
        </p:nvGrpSpPr>
        <p:grpSpPr>
          <a:xfrm>
            <a:off x="6385390" y="2643987"/>
            <a:ext cx="888288" cy="646331"/>
            <a:chOff x="2992266" y="4613910"/>
            <a:chExt cx="996136" cy="675641"/>
          </a:xfrm>
        </p:grpSpPr>
        <p:sp>
          <p:nvSpPr>
            <p:cNvPr id="61" name="Signe de multiplication 60">
              <a:extLst>
                <a:ext uri="{FF2B5EF4-FFF2-40B4-BE49-F238E27FC236}">
                  <a16:creationId xmlns:a16="http://schemas.microsoft.com/office/drawing/2014/main" id="{2F86E6E9-41E5-9236-E24D-270AF3DDBB02}"/>
                </a:ext>
              </a:extLst>
            </p:cNvPr>
            <p:cNvSpPr/>
            <p:nvPr/>
          </p:nvSpPr>
          <p:spPr>
            <a:xfrm>
              <a:off x="3681029" y="482182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2" name="ZoneTexte 61">
              <a:extLst>
                <a:ext uri="{FF2B5EF4-FFF2-40B4-BE49-F238E27FC236}">
                  <a16:creationId xmlns:a16="http://schemas.microsoft.com/office/drawing/2014/main" id="{D3AB6778-9518-5AF5-07AA-C49FABD49F89}"/>
                </a:ext>
              </a:extLst>
            </p:cNvPr>
            <p:cNvSpPr txBox="1"/>
            <p:nvPr/>
          </p:nvSpPr>
          <p:spPr>
            <a:xfrm>
              <a:off x="2992266" y="4613910"/>
              <a:ext cx="750234" cy="675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  5</a:t>
              </a:r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F24D2DF0-E8FD-4DED-171D-DF8F43B63DCE}"/>
              </a:ext>
            </a:extLst>
          </p:cNvPr>
          <p:cNvSpPr txBox="1"/>
          <p:nvPr/>
        </p:nvSpPr>
        <p:spPr>
          <a:xfrm>
            <a:off x="1104469" y="5721952"/>
            <a:ext cx="37398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500 + 300 + 20 </a:t>
            </a:r>
          </a:p>
          <a:p>
            <a:r>
              <a:rPr lang="fr-FR" sz="3600" dirty="0"/>
              <a:t>+ 2 =  </a:t>
            </a:r>
            <a:r>
              <a:rPr lang="fr-FR" sz="3600" b="1" dirty="0">
                <a:solidFill>
                  <a:srgbClr val="C00000"/>
                </a:solidFill>
              </a:rPr>
              <a:t>822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18B5AE3-BFB1-ABBB-175D-222AC6D61B73}"/>
              </a:ext>
            </a:extLst>
          </p:cNvPr>
          <p:cNvSpPr txBox="1"/>
          <p:nvPr/>
        </p:nvSpPr>
        <p:spPr>
          <a:xfrm>
            <a:off x="5458279" y="5636212"/>
            <a:ext cx="31986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5×1 000 + 33×100 </a:t>
            </a:r>
          </a:p>
          <a:p>
            <a:r>
              <a:rPr lang="fr-FR" sz="3200" dirty="0"/>
              <a:t>+ 14×10 = </a:t>
            </a:r>
            <a:r>
              <a:rPr lang="fr-FR" sz="3200" b="1" dirty="0">
                <a:solidFill>
                  <a:srgbClr val="C00000"/>
                </a:solidFill>
              </a:rPr>
              <a:t>8 440</a:t>
            </a:r>
          </a:p>
        </p:txBody>
      </p:sp>
    </p:spTree>
    <p:extLst>
      <p:ext uri="{BB962C8B-B14F-4D97-AF65-F5344CB8AC3E}">
        <p14:creationId xmlns:p14="http://schemas.microsoft.com/office/powerpoint/2010/main" val="3626782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0968" y="236853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score total sur ton ardoise.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20F765-BC32-D958-168A-7D7421F58572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4AED06C-DFDF-AD70-50EB-A8A60D4239E6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3838C2F4-A36B-365C-0353-12DB809FA9E7}"/>
              </a:ext>
            </a:extLst>
          </p:cNvPr>
          <p:cNvCxnSpPr>
            <a:cxnSpLocks/>
          </p:cNvCxnSpPr>
          <p:nvPr/>
        </p:nvCxnSpPr>
        <p:spPr>
          <a:xfrm>
            <a:off x="4572000" y="869587"/>
            <a:ext cx="0" cy="57686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3D78770E-1B51-2DA6-A8FF-70E778B1047F}"/>
              </a:ext>
            </a:extLst>
          </p:cNvPr>
          <p:cNvGrpSpPr/>
          <p:nvPr/>
        </p:nvGrpSpPr>
        <p:grpSpPr>
          <a:xfrm>
            <a:off x="205324" y="1423150"/>
            <a:ext cx="4108138" cy="4325682"/>
            <a:chOff x="1769093" y="964165"/>
            <a:chExt cx="5400000" cy="5400000"/>
          </a:xfrm>
        </p:grpSpPr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87433232-78A2-13DF-8F3E-19A03E41A1B7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1769197B-76CD-242C-D8EF-59EB89B1E896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D8D87F41-341B-A093-EAE3-4EE8AAEA94A9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1" name="ZoneTexte 20">
            <a:extLst>
              <a:ext uri="{FF2B5EF4-FFF2-40B4-BE49-F238E27FC236}">
                <a16:creationId xmlns:a16="http://schemas.microsoft.com/office/drawing/2014/main" id="{C66D3520-8BDB-59C9-B27B-145D9F670C01}"/>
              </a:ext>
            </a:extLst>
          </p:cNvPr>
          <p:cNvSpPr txBox="1"/>
          <p:nvPr/>
        </p:nvSpPr>
        <p:spPr>
          <a:xfrm>
            <a:off x="2159277" y="3411454"/>
            <a:ext cx="2189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20      10       1    </a:t>
            </a:r>
          </a:p>
        </p:txBody>
      </p:sp>
      <p:sp>
        <p:nvSpPr>
          <p:cNvPr id="25" name="Signe de multiplication 24">
            <a:extLst>
              <a:ext uri="{FF2B5EF4-FFF2-40B4-BE49-F238E27FC236}">
                <a16:creationId xmlns:a16="http://schemas.microsoft.com/office/drawing/2014/main" id="{03368591-F7C8-36DA-447B-DC0248854915}"/>
              </a:ext>
            </a:extLst>
          </p:cNvPr>
          <p:cNvSpPr/>
          <p:nvPr/>
        </p:nvSpPr>
        <p:spPr>
          <a:xfrm>
            <a:off x="1732526" y="360709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Signe de multiplication 25">
            <a:extLst>
              <a:ext uri="{FF2B5EF4-FFF2-40B4-BE49-F238E27FC236}">
                <a16:creationId xmlns:a16="http://schemas.microsoft.com/office/drawing/2014/main" id="{4FF1A2EC-1850-8EA3-7196-FDC2554543D0}"/>
              </a:ext>
            </a:extLst>
          </p:cNvPr>
          <p:cNvSpPr/>
          <p:nvPr/>
        </p:nvSpPr>
        <p:spPr>
          <a:xfrm>
            <a:off x="2197014" y="301357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Signe de multiplication 26">
            <a:extLst>
              <a:ext uri="{FF2B5EF4-FFF2-40B4-BE49-F238E27FC236}">
                <a16:creationId xmlns:a16="http://schemas.microsoft.com/office/drawing/2014/main" id="{04965595-A096-8D93-1BF2-6641A287ED99}"/>
              </a:ext>
            </a:extLst>
          </p:cNvPr>
          <p:cNvSpPr/>
          <p:nvPr/>
        </p:nvSpPr>
        <p:spPr>
          <a:xfrm>
            <a:off x="1750968" y="313258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Signe de multiplication 27">
            <a:extLst>
              <a:ext uri="{FF2B5EF4-FFF2-40B4-BE49-F238E27FC236}">
                <a16:creationId xmlns:a16="http://schemas.microsoft.com/office/drawing/2014/main" id="{C42C14FC-78F5-B793-E4B5-79B464A46132}"/>
              </a:ext>
            </a:extLst>
          </p:cNvPr>
          <p:cNvSpPr/>
          <p:nvPr/>
        </p:nvSpPr>
        <p:spPr>
          <a:xfrm>
            <a:off x="2203036" y="379945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Signe de multiplication 29">
            <a:extLst>
              <a:ext uri="{FF2B5EF4-FFF2-40B4-BE49-F238E27FC236}">
                <a16:creationId xmlns:a16="http://schemas.microsoft.com/office/drawing/2014/main" id="{F16FB276-41D4-BC09-6203-627F67CAA0B5}"/>
              </a:ext>
            </a:extLst>
          </p:cNvPr>
          <p:cNvSpPr/>
          <p:nvPr/>
        </p:nvSpPr>
        <p:spPr>
          <a:xfrm>
            <a:off x="1554176" y="241239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Signe de multiplication 30">
            <a:extLst>
              <a:ext uri="{FF2B5EF4-FFF2-40B4-BE49-F238E27FC236}">
                <a16:creationId xmlns:a16="http://schemas.microsoft.com/office/drawing/2014/main" id="{CB176006-D31F-8F44-C8F2-3838E88BA2EC}"/>
              </a:ext>
            </a:extLst>
          </p:cNvPr>
          <p:cNvSpPr/>
          <p:nvPr/>
        </p:nvSpPr>
        <p:spPr>
          <a:xfrm>
            <a:off x="2631079" y="505395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Signe de multiplication 31">
            <a:extLst>
              <a:ext uri="{FF2B5EF4-FFF2-40B4-BE49-F238E27FC236}">
                <a16:creationId xmlns:a16="http://schemas.microsoft.com/office/drawing/2014/main" id="{8BD98150-A7DE-7E73-E8C8-3E51D473CB28}"/>
              </a:ext>
            </a:extLst>
          </p:cNvPr>
          <p:cNvSpPr/>
          <p:nvPr/>
        </p:nvSpPr>
        <p:spPr>
          <a:xfrm>
            <a:off x="2185033" y="517296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F5B2E80A-4009-9A95-DB8C-53473A51C7A6}"/>
              </a:ext>
            </a:extLst>
          </p:cNvPr>
          <p:cNvGrpSpPr/>
          <p:nvPr/>
        </p:nvGrpSpPr>
        <p:grpSpPr>
          <a:xfrm>
            <a:off x="4712346" y="1249228"/>
            <a:ext cx="4431653" cy="4715742"/>
            <a:chOff x="1295916" y="500742"/>
            <a:chExt cx="6198919" cy="6198919"/>
          </a:xfrm>
        </p:grpSpPr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BAF73D1B-5507-7EEF-365C-170166765CF0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6157F9F5-F042-ABB5-78CF-66E7755A5368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36" name="Ellipse 35">
                <a:extLst>
                  <a:ext uri="{FF2B5EF4-FFF2-40B4-BE49-F238E27FC236}">
                    <a16:creationId xmlns:a16="http://schemas.microsoft.com/office/drawing/2014/main" id="{8C3FD038-33B0-8623-019F-0EE26C540F8C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7" name="Ellipse 36">
                <a:extLst>
                  <a:ext uri="{FF2B5EF4-FFF2-40B4-BE49-F238E27FC236}">
                    <a16:creationId xmlns:a16="http://schemas.microsoft.com/office/drawing/2014/main" id="{B0094076-B963-02B6-52C3-FEF7A12B2DDD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" name="Ellipse 37">
                <a:extLst>
                  <a:ext uri="{FF2B5EF4-FFF2-40B4-BE49-F238E27FC236}">
                    <a16:creationId xmlns:a16="http://schemas.microsoft.com/office/drawing/2014/main" id="{BB5B5C91-F255-3081-0C99-0E7D1BE3D73A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39" name="ZoneTexte 38">
            <a:extLst>
              <a:ext uri="{FF2B5EF4-FFF2-40B4-BE49-F238E27FC236}">
                <a16:creationId xmlns:a16="http://schemas.microsoft.com/office/drawing/2014/main" id="{64658BA7-3FD8-D300-F3FB-A68DBB663AED}"/>
              </a:ext>
            </a:extLst>
          </p:cNvPr>
          <p:cNvSpPr txBox="1"/>
          <p:nvPr/>
        </p:nvSpPr>
        <p:spPr>
          <a:xfrm>
            <a:off x="6565579" y="3499241"/>
            <a:ext cx="3650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1 000  100  10    1    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810D22BA-C9A1-10BC-92C4-066E867757BA}"/>
              </a:ext>
            </a:extLst>
          </p:cNvPr>
          <p:cNvGrpSpPr/>
          <p:nvPr/>
        </p:nvGrpSpPr>
        <p:grpSpPr>
          <a:xfrm>
            <a:off x="6376875" y="4074712"/>
            <a:ext cx="583262" cy="618293"/>
            <a:chOff x="3334325" y="4613904"/>
            <a:chExt cx="654077" cy="646331"/>
          </a:xfrm>
        </p:grpSpPr>
        <p:sp>
          <p:nvSpPr>
            <p:cNvPr id="41" name="Signe de multiplication 40">
              <a:extLst>
                <a:ext uri="{FF2B5EF4-FFF2-40B4-BE49-F238E27FC236}">
                  <a16:creationId xmlns:a16="http://schemas.microsoft.com/office/drawing/2014/main" id="{E7B26470-D6EA-B013-9A74-AE2803481755}"/>
                </a:ext>
              </a:extLst>
            </p:cNvPr>
            <p:cNvSpPr/>
            <p:nvPr/>
          </p:nvSpPr>
          <p:spPr>
            <a:xfrm>
              <a:off x="3681029" y="482182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CB36195A-7AAC-B76B-E194-435894867A14}"/>
                </a:ext>
              </a:extLst>
            </p:cNvPr>
            <p:cNvSpPr txBox="1"/>
            <p:nvPr/>
          </p:nvSpPr>
          <p:spPr>
            <a:xfrm>
              <a:off x="3334325" y="4613904"/>
              <a:ext cx="3985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7</a:t>
              </a:r>
            </a:p>
          </p:txBody>
        </p:sp>
      </p:grp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7BDFE287-9D51-A260-24E9-D08FE69D19EB}"/>
              </a:ext>
            </a:extLst>
          </p:cNvPr>
          <p:cNvGrpSpPr/>
          <p:nvPr/>
        </p:nvGrpSpPr>
        <p:grpSpPr>
          <a:xfrm>
            <a:off x="7425316" y="5109405"/>
            <a:ext cx="570613" cy="618293"/>
            <a:chOff x="3655882" y="4438577"/>
            <a:chExt cx="639893" cy="646331"/>
          </a:xfrm>
        </p:grpSpPr>
        <p:sp>
          <p:nvSpPr>
            <p:cNvPr id="44" name="Signe de multiplication 43">
              <a:extLst>
                <a:ext uri="{FF2B5EF4-FFF2-40B4-BE49-F238E27FC236}">
                  <a16:creationId xmlns:a16="http://schemas.microsoft.com/office/drawing/2014/main" id="{CEB7E11D-CA9A-075C-00C8-4E25B31164FE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76950BBA-7484-7F49-7B15-6F808479E03A}"/>
                </a:ext>
              </a:extLst>
            </p:cNvPr>
            <p:cNvSpPr txBox="1"/>
            <p:nvPr/>
          </p:nvSpPr>
          <p:spPr>
            <a:xfrm>
              <a:off x="3655882" y="4438577"/>
              <a:ext cx="3985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3</a:t>
              </a:r>
            </a:p>
          </p:txBody>
        </p:sp>
      </p:grp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11148683-D965-1126-DEEE-3E74741F8487}"/>
              </a:ext>
            </a:extLst>
          </p:cNvPr>
          <p:cNvGrpSpPr/>
          <p:nvPr/>
        </p:nvGrpSpPr>
        <p:grpSpPr>
          <a:xfrm>
            <a:off x="6565579" y="3012641"/>
            <a:ext cx="590519" cy="618293"/>
            <a:chOff x="2991112" y="4044428"/>
            <a:chExt cx="662216" cy="646331"/>
          </a:xfrm>
        </p:grpSpPr>
        <p:sp>
          <p:nvSpPr>
            <p:cNvPr id="47" name="Signe de multiplication 46">
              <a:extLst>
                <a:ext uri="{FF2B5EF4-FFF2-40B4-BE49-F238E27FC236}">
                  <a16:creationId xmlns:a16="http://schemas.microsoft.com/office/drawing/2014/main" id="{7B03EB37-5500-1E4E-7695-BAEABAA23F82}"/>
                </a:ext>
              </a:extLst>
            </p:cNvPr>
            <p:cNvSpPr/>
            <p:nvPr/>
          </p:nvSpPr>
          <p:spPr>
            <a:xfrm>
              <a:off x="3345955" y="4252133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5A5C340C-AED4-7665-DD49-890F75C9228E}"/>
                </a:ext>
              </a:extLst>
            </p:cNvPr>
            <p:cNvSpPr txBox="1"/>
            <p:nvPr/>
          </p:nvSpPr>
          <p:spPr>
            <a:xfrm>
              <a:off x="2991112" y="4044428"/>
              <a:ext cx="3985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2</a:t>
              </a:r>
            </a:p>
          </p:txBody>
        </p:sp>
      </p:grp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5D298849-61F7-7A60-2586-AB75EAC9355B}"/>
              </a:ext>
            </a:extLst>
          </p:cNvPr>
          <p:cNvGrpSpPr/>
          <p:nvPr/>
        </p:nvGrpSpPr>
        <p:grpSpPr>
          <a:xfrm>
            <a:off x="6428412" y="1895528"/>
            <a:ext cx="570613" cy="646331"/>
            <a:chOff x="3655882" y="4438577"/>
            <a:chExt cx="639893" cy="675640"/>
          </a:xfrm>
        </p:grpSpPr>
        <p:sp>
          <p:nvSpPr>
            <p:cNvPr id="50" name="Signe de multiplication 49">
              <a:extLst>
                <a:ext uri="{FF2B5EF4-FFF2-40B4-BE49-F238E27FC236}">
                  <a16:creationId xmlns:a16="http://schemas.microsoft.com/office/drawing/2014/main" id="{D0CA443D-F204-2595-FD9E-9A8FCB466668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1" name="ZoneTexte 50">
              <a:extLst>
                <a:ext uri="{FF2B5EF4-FFF2-40B4-BE49-F238E27FC236}">
                  <a16:creationId xmlns:a16="http://schemas.microsoft.com/office/drawing/2014/main" id="{7F388BDA-656A-BA45-6E7C-E716205D31DE}"/>
                </a:ext>
              </a:extLst>
            </p:cNvPr>
            <p:cNvSpPr txBox="1"/>
            <p:nvPr/>
          </p:nvSpPr>
          <p:spPr>
            <a:xfrm>
              <a:off x="3655882" y="4438577"/>
              <a:ext cx="398593" cy="675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39705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E5F779-5A52-4A52-C9CD-DD71096AEE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01AF774-4645-D4FB-E799-BB7812879E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C66129-FFC9-CA7F-35D5-598AD16E7147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583205A-6476-91FD-D19E-40ADADD43A45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280856D1-C502-229C-9B24-8AA6A676F793}"/>
              </a:ext>
            </a:extLst>
          </p:cNvPr>
          <p:cNvCxnSpPr>
            <a:cxnSpLocks/>
          </p:cNvCxnSpPr>
          <p:nvPr/>
        </p:nvCxnSpPr>
        <p:spPr>
          <a:xfrm>
            <a:off x="4572000" y="869587"/>
            <a:ext cx="0" cy="57686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A9B89795-2E98-B95A-DF62-D8F8E788CA71}"/>
              </a:ext>
            </a:extLst>
          </p:cNvPr>
          <p:cNvGrpSpPr/>
          <p:nvPr/>
        </p:nvGrpSpPr>
        <p:grpSpPr>
          <a:xfrm>
            <a:off x="284427" y="975959"/>
            <a:ext cx="4108138" cy="4325682"/>
            <a:chOff x="1769093" y="964165"/>
            <a:chExt cx="5400000" cy="5400000"/>
          </a:xfrm>
        </p:grpSpPr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AA80BD29-F27D-6E5F-F7E7-AA4BCB8AC91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6D28844E-083A-8F8F-7771-85404EB61BF4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F9B911B0-8934-C77D-A9CA-322BC0EE9E30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1" name="ZoneTexte 20">
            <a:extLst>
              <a:ext uri="{FF2B5EF4-FFF2-40B4-BE49-F238E27FC236}">
                <a16:creationId xmlns:a16="http://schemas.microsoft.com/office/drawing/2014/main" id="{448B759D-ED16-3C50-3D34-89D747032BEA}"/>
              </a:ext>
            </a:extLst>
          </p:cNvPr>
          <p:cNvSpPr txBox="1"/>
          <p:nvPr/>
        </p:nvSpPr>
        <p:spPr>
          <a:xfrm>
            <a:off x="2202640" y="2943155"/>
            <a:ext cx="2189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20      10       1    </a:t>
            </a:r>
          </a:p>
        </p:txBody>
      </p:sp>
      <p:sp>
        <p:nvSpPr>
          <p:cNvPr id="25" name="Signe de multiplication 24">
            <a:extLst>
              <a:ext uri="{FF2B5EF4-FFF2-40B4-BE49-F238E27FC236}">
                <a16:creationId xmlns:a16="http://schemas.microsoft.com/office/drawing/2014/main" id="{397B410F-2956-2F4A-9E0F-CD79B88D18E6}"/>
              </a:ext>
            </a:extLst>
          </p:cNvPr>
          <p:cNvSpPr/>
          <p:nvPr/>
        </p:nvSpPr>
        <p:spPr>
          <a:xfrm>
            <a:off x="1775889" y="313880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Signe de multiplication 25">
            <a:extLst>
              <a:ext uri="{FF2B5EF4-FFF2-40B4-BE49-F238E27FC236}">
                <a16:creationId xmlns:a16="http://schemas.microsoft.com/office/drawing/2014/main" id="{552A6BAD-7D78-931B-DA47-232C625F5B74}"/>
              </a:ext>
            </a:extLst>
          </p:cNvPr>
          <p:cNvSpPr/>
          <p:nvPr/>
        </p:nvSpPr>
        <p:spPr>
          <a:xfrm>
            <a:off x="2240377" y="254527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Signe de multiplication 26">
            <a:extLst>
              <a:ext uri="{FF2B5EF4-FFF2-40B4-BE49-F238E27FC236}">
                <a16:creationId xmlns:a16="http://schemas.microsoft.com/office/drawing/2014/main" id="{51A30235-7DF3-70B5-1FB7-AB590E09316F}"/>
              </a:ext>
            </a:extLst>
          </p:cNvPr>
          <p:cNvSpPr/>
          <p:nvPr/>
        </p:nvSpPr>
        <p:spPr>
          <a:xfrm>
            <a:off x="1794331" y="266428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Signe de multiplication 27">
            <a:extLst>
              <a:ext uri="{FF2B5EF4-FFF2-40B4-BE49-F238E27FC236}">
                <a16:creationId xmlns:a16="http://schemas.microsoft.com/office/drawing/2014/main" id="{12AF8681-2389-2124-F1D7-9CFFFAE91248}"/>
              </a:ext>
            </a:extLst>
          </p:cNvPr>
          <p:cNvSpPr/>
          <p:nvPr/>
        </p:nvSpPr>
        <p:spPr>
          <a:xfrm>
            <a:off x="2246399" y="333115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Signe de multiplication 29">
            <a:extLst>
              <a:ext uri="{FF2B5EF4-FFF2-40B4-BE49-F238E27FC236}">
                <a16:creationId xmlns:a16="http://schemas.microsoft.com/office/drawing/2014/main" id="{F0B5944D-A257-9968-5BF6-FCBF8B6B26D4}"/>
              </a:ext>
            </a:extLst>
          </p:cNvPr>
          <p:cNvSpPr/>
          <p:nvPr/>
        </p:nvSpPr>
        <p:spPr>
          <a:xfrm>
            <a:off x="1597539" y="194409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Signe de multiplication 30">
            <a:extLst>
              <a:ext uri="{FF2B5EF4-FFF2-40B4-BE49-F238E27FC236}">
                <a16:creationId xmlns:a16="http://schemas.microsoft.com/office/drawing/2014/main" id="{1B8BE7A3-5218-C552-09C4-620CCC8804C5}"/>
              </a:ext>
            </a:extLst>
          </p:cNvPr>
          <p:cNvSpPr/>
          <p:nvPr/>
        </p:nvSpPr>
        <p:spPr>
          <a:xfrm>
            <a:off x="2674442" y="458565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Signe de multiplication 31">
            <a:extLst>
              <a:ext uri="{FF2B5EF4-FFF2-40B4-BE49-F238E27FC236}">
                <a16:creationId xmlns:a16="http://schemas.microsoft.com/office/drawing/2014/main" id="{6A42ECC6-97CE-C15C-751C-98784EBE97A3}"/>
              </a:ext>
            </a:extLst>
          </p:cNvPr>
          <p:cNvSpPr/>
          <p:nvPr/>
        </p:nvSpPr>
        <p:spPr>
          <a:xfrm>
            <a:off x="2228396" y="470466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5D4AC914-1136-126F-2212-0118CEF9146D}"/>
              </a:ext>
            </a:extLst>
          </p:cNvPr>
          <p:cNvGrpSpPr/>
          <p:nvPr/>
        </p:nvGrpSpPr>
        <p:grpSpPr>
          <a:xfrm>
            <a:off x="4725533" y="869587"/>
            <a:ext cx="4431653" cy="4715742"/>
            <a:chOff x="1295916" y="500742"/>
            <a:chExt cx="6198919" cy="6198919"/>
          </a:xfrm>
        </p:grpSpPr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D7839C02-F340-2FDB-5A00-4860D817F133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984A52FB-B587-5667-83EA-946C5982EF92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36" name="Ellipse 35">
                <a:extLst>
                  <a:ext uri="{FF2B5EF4-FFF2-40B4-BE49-F238E27FC236}">
                    <a16:creationId xmlns:a16="http://schemas.microsoft.com/office/drawing/2014/main" id="{96D7BFD7-3934-FF3B-1D52-DE0BA880892B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7" name="Ellipse 36">
                <a:extLst>
                  <a:ext uri="{FF2B5EF4-FFF2-40B4-BE49-F238E27FC236}">
                    <a16:creationId xmlns:a16="http://schemas.microsoft.com/office/drawing/2014/main" id="{D68407A9-12D8-E9DC-2FE5-EA701C2987D7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" name="Ellipse 37">
                <a:extLst>
                  <a:ext uri="{FF2B5EF4-FFF2-40B4-BE49-F238E27FC236}">
                    <a16:creationId xmlns:a16="http://schemas.microsoft.com/office/drawing/2014/main" id="{E761596F-EC7F-C74A-5665-EB4F88AA31A0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39" name="ZoneTexte 38">
            <a:extLst>
              <a:ext uri="{FF2B5EF4-FFF2-40B4-BE49-F238E27FC236}">
                <a16:creationId xmlns:a16="http://schemas.microsoft.com/office/drawing/2014/main" id="{CA307ACA-7224-4D88-E85E-29A46D85D3EE}"/>
              </a:ext>
            </a:extLst>
          </p:cNvPr>
          <p:cNvSpPr txBox="1"/>
          <p:nvPr/>
        </p:nvSpPr>
        <p:spPr>
          <a:xfrm>
            <a:off x="6662027" y="3125909"/>
            <a:ext cx="3650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1 000  100  10    1    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3EC961E5-E14E-87B5-ABEA-B5D623646B12}"/>
              </a:ext>
            </a:extLst>
          </p:cNvPr>
          <p:cNvGrpSpPr/>
          <p:nvPr/>
        </p:nvGrpSpPr>
        <p:grpSpPr>
          <a:xfrm>
            <a:off x="6390062" y="3695071"/>
            <a:ext cx="583262" cy="618293"/>
            <a:chOff x="3334325" y="4613904"/>
            <a:chExt cx="654077" cy="646331"/>
          </a:xfrm>
        </p:grpSpPr>
        <p:sp>
          <p:nvSpPr>
            <p:cNvPr id="41" name="Signe de multiplication 40">
              <a:extLst>
                <a:ext uri="{FF2B5EF4-FFF2-40B4-BE49-F238E27FC236}">
                  <a16:creationId xmlns:a16="http://schemas.microsoft.com/office/drawing/2014/main" id="{694E8A34-6F1F-FDCE-3509-ED82F3797959}"/>
                </a:ext>
              </a:extLst>
            </p:cNvPr>
            <p:cNvSpPr/>
            <p:nvPr/>
          </p:nvSpPr>
          <p:spPr>
            <a:xfrm>
              <a:off x="3681029" y="482182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392720CA-5A01-5203-9FE7-19BF1A71E939}"/>
                </a:ext>
              </a:extLst>
            </p:cNvPr>
            <p:cNvSpPr txBox="1"/>
            <p:nvPr/>
          </p:nvSpPr>
          <p:spPr>
            <a:xfrm>
              <a:off x="3334325" y="4613904"/>
              <a:ext cx="3985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7</a:t>
              </a:r>
            </a:p>
          </p:txBody>
        </p:sp>
      </p:grp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5D3A1EFA-A584-00A9-DD9D-FCAAE215BDCC}"/>
              </a:ext>
            </a:extLst>
          </p:cNvPr>
          <p:cNvGrpSpPr/>
          <p:nvPr/>
        </p:nvGrpSpPr>
        <p:grpSpPr>
          <a:xfrm>
            <a:off x="7438503" y="4729764"/>
            <a:ext cx="570613" cy="618293"/>
            <a:chOff x="3655882" y="4438577"/>
            <a:chExt cx="639893" cy="646331"/>
          </a:xfrm>
        </p:grpSpPr>
        <p:sp>
          <p:nvSpPr>
            <p:cNvPr id="44" name="Signe de multiplication 43">
              <a:extLst>
                <a:ext uri="{FF2B5EF4-FFF2-40B4-BE49-F238E27FC236}">
                  <a16:creationId xmlns:a16="http://schemas.microsoft.com/office/drawing/2014/main" id="{DD6BAC23-3C94-1787-E697-270966907B86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92E265B0-FD4E-0A34-D7A2-482D27F787F9}"/>
                </a:ext>
              </a:extLst>
            </p:cNvPr>
            <p:cNvSpPr txBox="1"/>
            <p:nvPr/>
          </p:nvSpPr>
          <p:spPr>
            <a:xfrm>
              <a:off x="3655882" y="4438577"/>
              <a:ext cx="3985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3</a:t>
              </a:r>
            </a:p>
          </p:txBody>
        </p:sp>
      </p:grp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BABD24A5-DF69-E526-8D25-C5BCDC88E975}"/>
              </a:ext>
            </a:extLst>
          </p:cNvPr>
          <p:cNvGrpSpPr/>
          <p:nvPr/>
        </p:nvGrpSpPr>
        <p:grpSpPr>
          <a:xfrm>
            <a:off x="6578766" y="2633000"/>
            <a:ext cx="590519" cy="618293"/>
            <a:chOff x="2991112" y="4044428"/>
            <a:chExt cx="662216" cy="646331"/>
          </a:xfrm>
        </p:grpSpPr>
        <p:sp>
          <p:nvSpPr>
            <p:cNvPr id="47" name="Signe de multiplication 46">
              <a:extLst>
                <a:ext uri="{FF2B5EF4-FFF2-40B4-BE49-F238E27FC236}">
                  <a16:creationId xmlns:a16="http://schemas.microsoft.com/office/drawing/2014/main" id="{BD5533C3-0447-A425-9092-A2409E967360}"/>
                </a:ext>
              </a:extLst>
            </p:cNvPr>
            <p:cNvSpPr/>
            <p:nvPr/>
          </p:nvSpPr>
          <p:spPr>
            <a:xfrm>
              <a:off x="3345955" y="4252133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CD3BD352-ED89-B3CC-0517-36A672F3FD32}"/>
                </a:ext>
              </a:extLst>
            </p:cNvPr>
            <p:cNvSpPr txBox="1"/>
            <p:nvPr/>
          </p:nvSpPr>
          <p:spPr>
            <a:xfrm>
              <a:off x="2991112" y="4044428"/>
              <a:ext cx="3985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2</a:t>
              </a:r>
            </a:p>
          </p:txBody>
        </p:sp>
      </p:grp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D451C52C-690F-00BE-6A3F-4D3A117D2AF5}"/>
              </a:ext>
            </a:extLst>
          </p:cNvPr>
          <p:cNvGrpSpPr/>
          <p:nvPr/>
        </p:nvGrpSpPr>
        <p:grpSpPr>
          <a:xfrm>
            <a:off x="6441599" y="1515887"/>
            <a:ext cx="570613" cy="646331"/>
            <a:chOff x="3655882" y="4438577"/>
            <a:chExt cx="639893" cy="675640"/>
          </a:xfrm>
        </p:grpSpPr>
        <p:sp>
          <p:nvSpPr>
            <p:cNvPr id="50" name="Signe de multiplication 49">
              <a:extLst>
                <a:ext uri="{FF2B5EF4-FFF2-40B4-BE49-F238E27FC236}">
                  <a16:creationId xmlns:a16="http://schemas.microsoft.com/office/drawing/2014/main" id="{7497E45D-2694-494B-23A8-7FCE847F789B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1" name="ZoneTexte 50">
              <a:extLst>
                <a:ext uri="{FF2B5EF4-FFF2-40B4-BE49-F238E27FC236}">
                  <a16:creationId xmlns:a16="http://schemas.microsoft.com/office/drawing/2014/main" id="{8E4A512F-8761-FB98-4687-4D1F795C30BD}"/>
                </a:ext>
              </a:extLst>
            </p:cNvPr>
            <p:cNvSpPr txBox="1"/>
            <p:nvPr/>
          </p:nvSpPr>
          <p:spPr>
            <a:xfrm>
              <a:off x="3655882" y="4438577"/>
              <a:ext cx="398593" cy="675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5</a:t>
              </a:r>
            </a:p>
          </p:txBody>
        </p:sp>
      </p:grpSp>
      <p:sp>
        <p:nvSpPr>
          <p:cNvPr id="10" name="Titre 1">
            <a:extLst>
              <a:ext uri="{FF2B5EF4-FFF2-40B4-BE49-F238E27FC236}">
                <a16:creationId xmlns:a16="http://schemas.microsoft.com/office/drawing/2014/main" id="{3B3FD15A-0821-50FB-8C0C-C0783C026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2136" y="24814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5F609AF-145C-E280-5F97-8D043576C7A1}"/>
              </a:ext>
            </a:extLst>
          </p:cNvPr>
          <p:cNvSpPr txBox="1"/>
          <p:nvPr/>
        </p:nvSpPr>
        <p:spPr>
          <a:xfrm>
            <a:off x="5052746" y="5700287"/>
            <a:ext cx="31558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2 ×1 000 + 7×100 </a:t>
            </a:r>
          </a:p>
          <a:p>
            <a:r>
              <a:rPr lang="fr-FR" sz="3200" dirty="0"/>
              <a:t>+5×10 + 3 = </a:t>
            </a:r>
            <a:r>
              <a:rPr lang="fr-FR" sz="3200" b="1" dirty="0">
                <a:solidFill>
                  <a:srgbClr val="C00000"/>
                </a:solidFill>
              </a:rPr>
              <a:t>2 753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6B1C52F-DB11-6396-D4B2-F45BE0F5C910}"/>
              </a:ext>
            </a:extLst>
          </p:cNvPr>
          <p:cNvSpPr txBox="1"/>
          <p:nvPr/>
        </p:nvSpPr>
        <p:spPr>
          <a:xfrm>
            <a:off x="1077656" y="2466774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20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F5CDFE6-E987-932A-C8B8-BD0D26C1A3DA}"/>
              </a:ext>
            </a:extLst>
          </p:cNvPr>
          <p:cNvSpPr txBox="1"/>
          <p:nvPr/>
        </p:nvSpPr>
        <p:spPr>
          <a:xfrm>
            <a:off x="2648462" y="2108659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20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3DEA20F-78DC-47AE-8539-729723F31A50}"/>
              </a:ext>
            </a:extLst>
          </p:cNvPr>
          <p:cNvSpPr txBox="1"/>
          <p:nvPr/>
        </p:nvSpPr>
        <p:spPr>
          <a:xfrm>
            <a:off x="2680307" y="3411350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20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0192D18-9B02-1627-C70A-BD0C52B69D49}"/>
              </a:ext>
            </a:extLst>
          </p:cNvPr>
          <p:cNvSpPr txBox="1"/>
          <p:nvPr/>
        </p:nvSpPr>
        <p:spPr>
          <a:xfrm>
            <a:off x="1126617" y="3439593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20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9F4F3152-08F8-5253-C179-29CAC86B66A4}"/>
              </a:ext>
            </a:extLst>
          </p:cNvPr>
          <p:cNvSpPr txBox="1"/>
          <p:nvPr/>
        </p:nvSpPr>
        <p:spPr>
          <a:xfrm>
            <a:off x="2648462" y="5064224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A8580B9-C589-B978-2FAB-8B5E7E32BB62}"/>
              </a:ext>
            </a:extLst>
          </p:cNvPr>
          <p:cNvSpPr txBox="1"/>
          <p:nvPr/>
        </p:nvSpPr>
        <p:spPr>
          <a:xfrm>
            <a:off x="1352115" y="1241981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2E866AB-9380-0F61-6FD5-B5F689235F3D}"/>
              </a:ext>
            </a:extLst>
          </p:cNvPr>
          <p:cNvSpPr txBox="1"/>
          <p:nvPr/>
        </p:nvSpPr>
        <p:spPr>
          <a:xfrm>
            <a:off x="1700215" y="5678413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92</a:t>
            </a:r>
          </a:p>
        </p:txBody>
      </p:sp>
    </p:spTree>
    <p:extLst>
      <p:ext uri="{BB962C8B-B14F-4D97-AF65-F5344CB8AC3E}">
        <p14:creationId xmlns:p14="http://schemas.microsoft.com/office/powerpoint/2010/main" val="2547026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animBg="1"/>
      <p:bldP spid="16" grpId="0" animBg="1"/>
      <p:bldP spid="17" grpId="0" animBg="1"/>
      <p:bldP spid="18" grpId="0" animBg="1"/>
      <p:bldP spid="22" grpId="0" animBg="1"/>
      <p:bldP spid="2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5C7E68-38A0-7CC6-E0DB-12D72264E8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C2AD3B-D17E-70A4-A13F-C247B3842F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0968" y="236853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score total sur ton ardoise.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930161E-B582-7132-070A-FC0F2D37C5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05D87D0-2037-DD00-9D75-3AF8ABAFD700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A0CF80D-786E-35C9-B482-BCEA7009EFF8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281969D5-EFA2-080B-7068-5E7101CD1AD2}"/>
              </a:ext>
            </a:extLst>
          </p:cNvPr>
          <p:cNvCxnSpPr>
            <a:cxnSpLocks/>
          </p:cNvCxnSpPr>
          <p:nvPr/>
        </p:nvCxnSpPr>
        <p:spPr>
          <a:xfrm>
            <a:off x="4572000" y="869587"/>
            <a:ext cx="0" cy="57686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054DCE9E-B22C-5227-65E0-A3D62641F1A1}"/>
              </a:ext>
            </a:extLst>
          </p:cNvPr>
          <p:cNvGrpSpPr/>
          <p:nvPr/>
        </p:nvGrpSpPr>
        <p:grpSpPr>
          <a:xfrm>
            <a:off x="205324" y="1423150"/>
            <a:ext cx="4108138" cy="4325682"/>
            <a:chOff x="1769093" y="964165"/>
            <a:chExt cx="5400000" cy="5400000"/>
          </a:xfrm>
        </p:grpSpPr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A7642024-34C7-DCA4-CEB2-82F17FC09F73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38D4EAB6-13C3-05E3-E870-C048A26793B7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46797E42-78F5-5600-7E6A-BDBCCA323069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1" name="ZoneTexte 20">
            <a:extLst>
              <a:ext uri="{FF2B5EF4-FFF2-40B4-BE49-F238E27FC236}">
                <a16:creationId xmlns:a16="http://schemas.microsoft.com/office/drawing/2014/main" id="{E28931D7-FA40-5ED0-2920-DCBFDF9E4A56}"/>
              </a:ext>
            </a:extLst>
          </p:cNvPr>
          <p:cNvSpPr txBox="1"/>
          <p:nvPr/>
        </p:nvSpPr>
        <p:spPr>
          <a:xfrm>
            <a:off x="2159277" y="3411454"/>
            <a:ext cx="2189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100      10       1    </a:t>
            </a:r>
          </a:p>
        </p:txBody>
      </p:sp>
      <p:sp>
        <p:nvSpPr>
          <p:cNvPr id="25" name="Signe de multiplication 24">
            <a:extLst>
              <a:ext uri="{FF2B5EF4-FFF2-40B4-BE49-F238E27FC236}">
                <a16:creationId xmlns:a16="http://schemas.microsoft.com/office/drawing/2014/main" id="{6BFC27A5-B06D-8770-C346-5DBB052FE461}"/>
              </a:ext>
            </a:extLst>
          </p:cNvPr>
          <p:cNvSpPr/>
          <p:nvPr/>
        </p:nvSpPr>
        <p:spPr>
          <a:xfrm>
            <a:off x="1732526" y="360709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Signe de multiplication 25">
            <a:extLst>
              <a:ext uri="{FF2B5EF4-FFF2-40B4-BE49-F238E27FC236}">
                <a16:creationId xmlns:a16="http://schemas.microsoft.com/office/drawing/2014/main" id="{2C4540D9-8FD9-9BE9-3528-C02881FE15AB}"/>
              </a:ext>
            </a:extLst>
          </p:cNvPr>
          <p:cNvSpPr/>
          <p:nvPr/>
        </p:nvSpPr>
        <p:spPr>
          <a:xfrm>
            <a:off x="2197014" y="301357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Signe de multiplication 26">
            <a:extLst>
              <a:ext uri="{FF2B5EF4-FFF2-40B4-BE49-F238E27FC236}">
                <a16:creationId xmlns:a16="http://schemas.microsoft.com/office/drawing/2014/main" id="{C085CB05-2598-6B6E-F0A2-3B7330218F69}"/>
              </a:ext>
            </a:extLst>
          </p:cNvPr>
          <p:cNvSpPr/>
          <p:nvPr/>
        </p:nvSpPr>
        <p:spPr>
          <a:xfrm>
            <a:off x="1750968" y="313258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Signe de multiplication 27">
            <a:extLst>
              <a:ext uri="{FF2B5EF4-FFF2-40B4-BE49-F238E27FC236}">
                <a16:creationId xmlns:a16="http://schemas.microsoft.com/office/drawing/2014/main" id="{5ECD2A0D-E185-7983-1C69-67CBFD28795B}"/>
              </a:ext>
            </a:extLst>
          </p:cNvPr>
          <p:cNvSpPr/>
          <p:nvPr/>
        </p:nvSpPr>
        <p:spPr>
          <a:xfrm>
            <a:off x="2203036" y="379945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Signe de multiplication 29">
            <a:extLst>
              <a:ext uri="{FF2B5EF4-FFF2-40B4-BE49-F238E27FC236}">
                <a16:creationId xmlns:a16="http://schemas.microsoft.com/office/drawing/2014/main" id="{6D485994-7E76-CC9D-9032-BE2A176C616A}"/>
              </a:ext>
            </a:extLst>
          </p:cNvPr>
          <p:cNvSpPr/>
          <p:nvPr/>
        </p:nvSpPr>
        <p:spPr>
          <a:xfrm>
            <a:off x="1578720" y="241239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Signe de multiplication 30">
            <a:extLst>
              <a:ext uri="{FF2B5EF4-FFF2-40B4-BE49-F238E27FC236}">
                <a16:creationId xmlns:a16="http://schemas.microsoft.com/office/drawing/2014/main" id="{5524B642-09F9-9199-EA75-864950E2C220}"/>
              </a:ext>
            </a:extLst>
          </p:cNvPr>
          <p:cNvSpPr/>
          <p:nvPr/>
        </p:nvSpPr>
        <p:spPr>
          <a:xfrm>
            <a:off x="2631079" y="505395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Signe de multiplication 31">
            <a:extLst>
              <a:ext uri="{FF2B5EF4-FFF2-40B4-BE49-F238E27FC236}">
                <a16:creationId xmlns:a16="http://schemas.microsoft.com/office/drawing/2014/main" id="{EBFD688E-A8DA-F2CA-BCC6-3AB6AFABB525}"/>
              </a:ext>
            </a:extLst>
          </p:cNvPr>
          <p:cNvSpPr/>
          <p:nvPr/>
        </p:nvSpPr>
        <p:spPr>
          <a:xfrm>
            <a:off x="2185033" y="517296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1559110A-F8CE-B2E3-0A8D-6B50A5CF5395}"/>
              </a:ext>
            </a:extLst>
          </p:cNvPr>
          <p:cNvGrpSpPr/>
          <p:nvPr/>
        </p:nvGrpSpPr>
        <p:grpSpPr>
          <a:xfrm>
            <a:off x="4712346" y="1249228"/>
            <a:ext cx="4431653" cy="4715742"/>
            <a:chOff x="1295916" y="500742"/>
            <a:chExt cx="6198919" cy="6198919"/>
          </a:xfrm>
        </p:grpSpPr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E138204A-AC08-80B5-8633-824229C97D9B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DDFC3993-280E-1FA5-93D4-2748B872F36B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36" name="Ellipse 35">
                <a:extLst>
                  <a:ext uri="{FF2B5EF4-FFF2-40B4-BE49-F238E27FC236}">
                    <a16:creationId xmlns:a16="http://schemas.microsoft.com/office/drawing/2014/main" id="{BCF30602-85D3-A456-77A3-264DBB5A079D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7" name="Ellipse 36">
                <a:extLst>
                  <a:ext uri="{FF2B5EF4-FFF2-40B4-BE49-F238E27FC236}">
                    <a16:creationId xmlns:a16="http://schemas.microsoft.com/office/drawing/2014/main" id="{B432D3BA-77C7-C7BD-5FF7-1E9752D2795E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" name="Ellipse 37">
                <a:extLst>
                  <a:ext uri="{FF2B5EF4-FFF2-40B4-BE49-F238E27FC236}">
                    <a16:creationId xmlns:a16="http://schemas.microsoft.com/office/drawing/2014/main" id="{C6618887-5F75-4DEC-4FA4-70BDE881D0DF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39" name="ZoneTexte 38">
            <a:extLst>
              <a:ext uri="{FF2B5EF4-FFF2-40B4-BE49-F238E27FC236}">
                <a16:creationId xmlns:a16="http://schemas.microsoft.com/office/drawing/2014/main" id="{5039F1F5-BD5C-F9F0-2828-124ECF099E92}"/>
              </a:ext>
            </a:extLst>
          </p:cNvPr>
          <p:cNvSpPr txBox="1"/>
          <p:nvPr/>
        </p:nvSpPr>
        <p:spPr>
          <a:xfrm>
            <a:off x="6565579" y="3499241"/>
            <a:ext cx="3650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1 000  100  10    1    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4A715827-5380-5C19-07B4-E2D92E64BD5F}"/>
              </a:ext>
            </a:extLst>
          </p:cNvPr>
          <p:cNvGrpSpPr/>
          <p:nvPr/>
        </p:nvGrpSpPr>
        <p:grpSpPr>
          <a:xfrm>
            <a:off x="6385422" y="4074713"/>
            <a:ext cx="574719" cy="646331"/>
            <a:chOff x="3343906" y="4613910"/>
            <a:chExt cx="644496" cy="675641"/>
          </a:xfrm>
        </p:grpSpPr>
        <p:sp>
          <p:nvSpPr>
            <p:cNvPr id="41" name="Signe de multiplication 40">
              <a:extLst>
                <a:ext uri="{FF2B5EF4-FFF2-40B4-BE49-F238E27FC236}">
                  <a16:creationId xmlns:a16="http://schemas.microsoft.com/office/drawing/2014/main" id="{37061299-D12F-3F8C-CAE1-F05E7E0E1074}"/>
                </a:ext>
              </a:extLst>
            </p:cNvPr>
            <p:cNvSpPr/>
            <p:nvPr/>
          </p:nvSpPr>
          <p:spPr>
            <a:xfrm>
              <a:off x="3681029" y="482182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31E4C363-2A8A-9614-DD19-5D04970B173B}"/>
                </a:ext>
              </a:extLst>
            </p:cNvPr>
            <p:cNvSpPr txBox="1"/>
            <p:nvPr/>
          </p:nvSpPr>
          <p:spPr>
            <a:xfrm>
              <a:off x="3343906" y="4613910"/>
              <a:ext cx="398594" cy="675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5</a:t>
              </a:r>
            </a:p>
          </p:txBody>
        </p:sp>
      </p:grp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3335920E-91AB-E553-1D6C-4A5374C6B96D}"/>
              </a:ext>
            </a:extLst>
          </p:cNvPr>
          <p:cNvGrpSpPr/>
          <p:nvPr/>
        </p:nvGrpSpPr>
        <p:grpSpPr>
          <a:xfrm>
            <a:off x="7425316" y="5109408"/>
            <a:ext cx="570613" cy="646331"/>
            <a:chOff x="3655882" y="4438577"/>
            <a:chExt cx="639893" cy="675640"/>
          </a:xfrm>
        </p:grpSpPr>
        <p:sp>
          <p:nvSpPr>
            <p:cNvPr id="44" name="Signe de multiplication 43">
              <a:extLst>
                <a:ext uri="{FF2B5EF4-FFF2-40B4-BE49-F238E27FC236}">
                  <a16:creationId xmlns:a16="http://schemas.microsoft.com/office/drawing/2014/main" id="{47C0199D-CF95-904F-8605-FB69BA68F858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B993C135-B3F4-E12A-9DD8-B5D99C85F9A9}"/>
                </a:ext>
              </a:extLst>
            </p:cNvPr>
            <p:cNvSpPr txBox="1"/>
            <p:nvPr/>
          </p:nvSpPr>
          <p:spPr>
            <a:xfrm>
              <a:off x="3655882" y="4438577"/>
              <a:ext cx="398593" cy="675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9</a:t>
              </a:r>
            </a:p>
          </p:txBody>
        </p:sp>
      </p:grp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CB03B2F4-6D2E-686C-8E77-25BC7DA8BBE8}"/>
              </a:ext>
            </a:extLst>
          </p:cNvPr>
          <p:cNvGrpSpPr/>
          <p:nvPr/>
        </p:nvGrpSpPr>
        <p:grpSpPr>
          <a:xfrm>
            <a:off x="6565579" y="3012644"/>
            <a:ext cx="590519" cy="646331"/>
            <a:chOff x="2991112" y="4044428"/>
            <a:chExt cx="662216" cy="675640"/>
          </a:xfrm>
        </p:grpSpPr>
        <p:sp>
          <p:nvSpPr>
            <p:cNvPr id="47" name="Signe de multiplication 46">
              <a:extLst>
                <a:ext uri="{FF2B5EF4-FFF2-40B4-BE49-F238E27FC236}">
                  <a16:creationId xmlns:a16="http://schemas.microsoft.com/office/drawing/2014/main" id="{0C930C25-0613-C4F0-7CF4-EC351B7A9095}"/>
                </a:ext>
              </a:extLst>
            </p:cNvPr>
            <p:cNvSpPr/>
            <p:nvPr/>
          </p:nvSpPr>
          <p:spPr>
            <a:xfrm>
              <a:off x="3345955" y="4252133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7A68B2E6-705A-9B4E-461A-1665DA92E786}"/>
                </a:ext>
              </a:extLst>
            </p:cNvPr>
            <p:cNvSpPr txBox="1"/>
            <p:nvPr/>
          </p:nvSpPr>
          <p:spPr>
            <a:xfrm>
              <a:off x="2991112" y="4044428"/>
              <a:ext cx="398593" cy="675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8</a:t>
              </a:r>
            </a:p>
          </p:txBody>
        </p:sp>
      </p:grp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FB19ABFF-4513-4D03-C577-72A38084F979}"/>
              </a:ext>
            </a:extLst>
          </p:cNvPr>
          <p:cNvGrpSpPr/>
          <p:nvPr/>
        </p:nvGrpSpPr>
        <p:grpSpPr>
          <a:xfrm>
            <a:off x="6428412" y="1895528"/>
            <a:ext cx="570613" cy="646331"/>
            <a:chOff x="3655882" y="4438577"/>
            <a:chExt cx="639893" cy="675640"/>
          </a:xfrm>
        </p:grpSpPr>
        <p:sp>
          <p:nvSpPr>
            <p:cNvPr id="50" name="Signe de multiplication 49">
              <a:extLst>
                <a:ext uri="{FF2B5EF4-FFF2-40B4-BE49-F238E27FC236}">
                  <a16:creationId xmlns:a16="http://schemas.microsoft.com/office/drawing/2014/main" id="{1B74988E-366B-0809-3076-BCB761409A16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1" name="ZoneTexte 50">
              <a:extLst>
                <a:ext uri="{FF2B5EF4-FFF2-40B4-BE49-F238E27FC236}">
                  <a16:creationId xmlns:a16="http://schemas.microsoft.com/office/drawing/2014/main" id="{D238C328-D20D-2E51-DC11-2F2FCCF24A87}"/>
                </a:ext>
              </a:extLst>
            </p:cNvPr>
            <p:cNvSpPr txBox="1"/>
            <p:nvPr/>
          </p:nvSpPr>
          <p:spPr>
            <a:xfrm>
              <a:off x="3655882" y="4438577"/>
              <a:ext cx="398593" cy="675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4225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02DFA7-545E-6DA8-CE29-757BF54658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C110FB-E307-C821-99C4-EDA46C1C3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6509" y="248114"/>
            <a:ext cx="219391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A4B8767-3171-DBD7-B2C0-28959FC669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4883922-54FF-A6E8-E321-D0F055601B8E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C77643-09B9-68F4-1A2C-8C629BFA7B96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219F1C3D-29C2-C0DA-C227-EEC08CC70A79}"/>
              </a:ext>
            </a:extLst>
          </p:cNvPr>
          <p:cNvCxnSpPr>
            <a:cxnSpLocks/>
          </p:cNvCxnSpPr>
          <p:nvPr/>
        </p:nvCxnSpPr>
        <p:spPr>
          <a:xfrm>
            <a:off x="4572000" y="869587"/>
            <a:ext cx="0" cy="57686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54B77640-8082-49AC-E5E7-625590B9DFF4}"/>
              </a:ext>
            </a:extLst>
          </p:cNvPr>
          <p:cNvGrpSpPr/>
          <p:nvPr/>
        </p:nvGrpSpPr>
        <p:grpSpPr>
          <a:xfrm>
            <a:off x="205324" y="963393"/>
            <a:ext cx="4108138" cy="4325682"/>
            <a:chOff x="1769093" y="964165"/>
            <a:chExt cx="5400000" cy="5400000"/>
          </a:xfrm>
        </p:grpSpPr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C246776-7F81-DAA7-8C03-4ABD2A22A287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3272C9D8-C2F2-49AA-D824-EC43471C9FFD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E8A8B418-D88C-5168-F835-A12E655A4D58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1" name="ZoneTexte 20">
            <a:extLst>
              <a:ext uri="{FF2B5EF4-FFF2-40B4-BE49-F238E27FC236}">
                <a16:creationId xmlns:a16="http://schemas.microsoft.com/office/drawing/2014/main" id="{A2E6A821-C7B5-E527-3ECB-88B98E1F84F1}"/>
              </a:ext>
            </a:extLst>
          </p:cNvPr>
          <p:cNvSpPr txBox="1"/>
          <p:nvPr/>
        </p:nvSpPr>
        <p:spPr>
          <a:xfrm>
            <a:off x="2159277" y="2951697"/>
            <a:ext cx="2189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100      10       1    </a:t>
            </a:r>
          </a:p>
        </p:txBody>
      </p:sp>
      <p:sp>
        <p:nvSpPr>
          <p:cNvPr id="25" name="Signe de multiplication 24">
            <a:extLst>
              <a:ext uri="{FF2B5EF4-FFF2-40B4-BE49-F238E27FC236}">
                <a16:creationId xmlns:a16="http://schemas.microsoft.com/office/drawing/2014/main" id="{73A41D71-596B-F588-306A-DD90316FBC5F}"/>
              </a:ext>
            </a:extLst>
          </p:cNvPr>
          <p:cNvSpPr/>
          <p:nvPr/>
        </p:nvSpPr>
        <p:spPr>
          <a:xfrm>
            <a:off x="1732526" y="314734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Signe de multiplication 25">
            <a:extLst>
              <a:ext uri="{FF2B5EF4-FFF2-40B4-BE49-F238E27FC236}">
                <a16:creationId xmlns:a16="http://schemas.microsoft.com/office/drawing/2014/main" id="{ABCE4764-1145-2B55-D2A6-38D519C04E71}"/>
              </a:ext>
            </a:extLst>
          </p:cNvPr>
          <p:cNvSpPr/>
          <p:nvPr/>
        </p:nvSpPr>
        <p:spPr>
          <a:xfrm>
            <a:off x="2197014" y="255381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Signe de multiplication 26">
            <a:extLst>
              <a:ext uri="{FF2B5EF4-FFF2-40B4-BE49-F238E27FC236}">
                <a16:creationId xmlns:a16="http://schemas.microsoft.com/office/drawing/2014/main" id="{D89E81C5-4461-BD0E-80E1-995890F7E918}"/>
              </a:ext>
            </a:extLst>
          </p:cNvPr>
          <p:cNvSpPr/>
          <p:nvPr/>
        </p:nvSpPr>
        <p:spPr>
          <a:xfrm>
            <a:off x="1750968" y="267282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Signe de multiplication 27">
            <a:extLst>
              <a:ext uri="{FF2B5EF4-FFF2-40B4-BE49-F238E27FC236}">
                <a16:creationId xmlns:a16="http://schemas.microsoft.com/office/drawing/2014/main" id="{2552AE4C-AD89-A3F1-1A6D-4681E314D484}"/>
              </a:ext>
            </a:extLst>
          </p:cNvPr>
          <p:cNvSpPr/>
          <p:nvPr/>
        </p:nvSpPr>
        <p:spPr>
          <a:xfrm>
            <a:off x="2203036" y="333969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Signe de multiplication 29">
            <a:extLst>
              <a:ext uri="{FF2B5EF4-FFF2-40B4-BE49-F238E27FC236}">
                <a16:creationId xmlns:a16="http://schemas.microsoft.com/office/drawing/2014/main" id="{A6D32E39-5017-74F1-4680-AEF3E781B01A}"/>
              </a:ext>
            </a:extLst>
          </p:cNvPr>
          <p:cNvSpPr/>
          <p:nvPr/>
        </p:nvSpPr>
        <p:spPr>
          <a:xfrm>
            <a:off x="1578720" y="195263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Signe de multiplication 30">
            <a:extLst>
              <a:ext uri="{FF2B5EF4-FFF2-40B4-BE49-F238E27FC236}">
                <a16:creationId xmlns:a16="http://schemas.microsoft.com/office/drawing/2014/main" id="{3188ECB9-C864-9439-A083-C931E4C9A09A}"/>
              </a:ext>
            </a:extLst>
          </p:cNvPr>
          <p:cNvSpPr/>
          <p:nvPr/>
        </p:nvSpPr>
        <p:spPr>
          <a:xfrm>
            <a:off x="2631079" y="459420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Signe de multiplication 31">
            <a:extLst>
              <a:ext uri="{FF2B5EF4-FFF2-40B4-BE49-F238E27FC236}">
                <a16:creationId xmlns:a16="http://schemas.microsoft.com/office/drawing/2014/main" id="{CD9E1D72-E8C3-943E-F492-870C65F2FD74}"/>
              </a:ext>
            </a:extLst>
          </p:cNvPr>
          <p:cNvSpPr/>
          <p:nvPr/>
        </p:nvSpPr>
        <p:spPr>
          <a:xfrm>
            <a:off x="2185033" y="471320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EEB8B288-9098-8065-B198-CDE4E52E9B29}"/>
              </a:ext>
            </a:extLst>
          </p:cNvPr>
          <p:cNvGrpSpPr/>
          <p:nvPr/>
        </p:nvGrpSpPr>
        <p:grpSpPr>
          <a:xfrm>
            <a:off x="4712346" y="789471"/>
            <a:ext cx="4431653" cy="4715742"/>
            <a:chOff x="1295916" y="500742"/>
            <a:chExt cx="6198919" cy="6198919"/>
          </a:xfrm>
        </p:grpSpPr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DF7F5957-E346-5176-731F-E87CB4679537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7A1B0413-13C0-9956-0D30-EFDB1E56B8E6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36" name="Ellipse 35">
                <a:extLst>
                  <a:ext uri="{FF2B5EF4-FFF2-40B4-BE49-F238E27FC236}">
                    <a16:creationId xmlns:a16="http://schemas.microsoft.com/office/drawing/2014/main" id="{82D5357B-4667-C5B3-5EE7-C21EC2B7A38E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7" name="Ellipse 36">
                <a:extLst>
                  <a:ext uri="{FF2B5EF4-FFF2-40B4-BE49-F238E27FC236}">
                    <a16:creationId xmlns:a16="http://schemas.microsoft.com/office/drawing/2014/main" id="{A40E4EB2-A641-D82D-71EF-789C58ACB387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" name="Ellipse 37">
                <a:extLst>
                  <a:ext uri="{FF2B5EF4-FFF2-40B4-BE49-F238E27FC236}">
                    <a16:creationId xmlns:a16="http://schemas.microsoft.com/office/drawing/2014/main" id="{029E9A22-DC4B-05DC-E29E-57827E1DDA83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39" name="ZoneTexte 38">
            <a:extLst>
              <a:ext uri="{FF2B5EF4-FFF2-40B4-BE49-F238E27FC236}">
                <a16:creationId xmlns:a16="http://schemas.microsoft.com/office/drawing/2014/main" id="{9944EA30-12A9-F5C1-5C81-F5561E863BAE}"/>
              </a:ext>
            </a:extLst>
          </p:cNvPr>
          <p:cNvSpPr txBox="1"/>
          <p:nvPr/>
        </p:nvSpPr>
        <p:spPr>
          <a:xfrm>
            <a:off x="6563142" y="3029437"/>
            <a:ext cx="3650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1 000  100  10    1    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096FC738-5C52-6D88-660A-E4F3C45E2EDC}"/>
              </a:ext>
            </a:extLst>
          </p:cNvPr>
          <p:cNvGrpSpPr/>
          <p:nvPr/>
        </p:nvGrpSpPr>
        <p:grpSpPr>
          <a:xfrm>
            <a:off x="6385422" y="3614956"/>
            <a:ext cx="574719" cy="646331"/>
            <a:chOff x="3343906" y="4613910"/>
            <a:chExt cx="644496" cy="675641"/>
          </a:xfrm>
        </p:grpSpPr>
        <p:sp>
          <p:nvSpPr>
            <p:cNvPr id="41" name="Signe de multiplication 40">
              <a:extLst>
                <a:ext uri="{FF2B5EF4-FFF2-40B4-BE49-F238E27FC236}">
                  <a16:creationId xmlns:a16="http://schemas.microsoft.com/office/drawing/2014/main" id="{493C2ACA-0A8C-1894-1304-E6CE14C44550}"/>
                </a:ext>
              </a:extLst>
            </p:cNvPr>
            <p:cNvSpPr/>
            <p:nvPr/>
          </p:nvSpPr>
          <p:spPr>
            <a:xfrm>
              <a:off x="3681029" y="482182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F24CA2FB-8B65-EFF5-0249-F67C800390A4}"/>
                </a:ext>
              </a:extLst>
            </p:cNvPr>
            <p:cNvSpPr txBox="1"/>
            <p:nvPr/>
          </p:nvSpPr>
          <p:spPr>
            <a:xfrm>
              <a:off x="3343906" y="4613910"/>
              <a:ext cx="398594" cy="675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5</a:t>
              </a:r>
            </a:p>
          </p:txBody>
        </p:sp>
      </p:grp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B7FE8541-F219-F397-52A3-A0FD79166522}"/>
              </a:ext>
            </a:extLst>
          </p:cNvPr>
          <p:cNvGrpSpPr/>
          <p:nvPr/>
        </p:nvGrpSpPr>
        <p:grpSpPr>
          <a:xfrm>
            <a:off x="7425316" y="4649651"/>
            <a:ext cx="570613" cy="646331"/>
            <a:chOff x="3655882" y="4438577"/>
            <a:chExt cx="639893" cy="675640"/>
          </a:xfrm>
        </p:grpSpPr>
        <p:sp>
          <p:nvSpPr>
            <p:cNvPr id="44" name="Signe de multiplication 43">
              <a:extLst>
                <a:ext uri="{FF2B5EF4-FFF2-40B4-BE49-F238E27FC236}">
                  <a16:creationId xmlns:a16="http://schemas.microsoft.com/office/drawing/2014/main" id="{42CC7A25-065C-175D-FD54-6EC4F6B1B5F6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411AF950-ECD1-077E-2A39-7709608F621E}"/>
                </a:ext>
              </a:extLst>
            </p:cNvPr>
            <p:cNvSpPr txBox="1"/>
            <p:nvPr/>
          </p:nvSpPr>
          <p:spPr>
            <a:xfrm>
              <a:off x="3655882" y="4438577"/>
              <a:ext cx="398593" cy="675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9</a:t>
              </a:r>
            </a:p>
          </p:txBody>
        </p:sp>
      </p:grp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083FBFDA-880B-AC77-9EF1-D3DD12AD3001}"/>
              </a:ext>
            </a:extLst>
          </p:cNvPr>
          <p:cNvGrpSpPr/>
          <p:nvPr/>
        </p:nvGrpSpPr>
        <p:grpSpPr>
          <a:xfrm>
            <a:off x="6565579" y="2552887"/>
            <a:ext cx="590519" cy="646331"/>
            <a:chOff x="2991112" y="4044428"/>
            <a:chExt cx="662216" cy="675640"/>
          </a:xfrm>
        </p:grpSpPr>
        <p:sp>
          <p:nvSpPr>
            <p:cNvPr id="47" name="Signe de multiplication 46">
              <a:extLst>
                <a:ext uri="{FF2B5EF4-FFF2-40B4-BE49-F238E27FC236}">
                  <a16:creationId xmlns:a16="http://schemas.microsoft.com/office/drawing/2014/main" id="{5E225092-FED1-AA27-5C23-9131BC3CB18D}"/>
                </a:ext>
              </a:extLst>
            </p:cNvPr>
            <p:cNvSpPr/>
            <p:nvPr/>
          </p:nvSpPr>
          <p:spPr>
            <a:xfrm>
              <a:off x="3345955" y="4252133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66266840-55A0-7FAB-6F8F-433D30E6561A}"/>
                </a:ext>
              </a:extLst>
            </p:cNvPr>
            <p:cNvSpPr txBox="1"/>
            <p:nvPr/>
          </p:nvSpPr>
          <p:spPr>
            <a:xfrm>
              <a:off x="2991112" y="4044428"/>
              <a:ext cx="398593" cy="675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8</a:t>
              </a:r>
            </a:p>
          </p:txBody>
        </p:sp>
      </p:grp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A8B4A694-E67B-62AF-1F1E-203F90077AEB}"/>
              </a:ext>
            </a:extLst>
          </p:cNvPr>
          <p:cNvGrpSpPr/>
          <p:nvPr/>
        </p:nvGrpSpPr>
        <p:grpSpPr>
          <a:xfrm>
            <a:off x="6428412" y="1435771"/>
            <a:ext cx="570613" cy="646331"/>
            <a:chOff x="3655882" y="4438577"/>
            <a:chExt cx="639893" cy="675640"/>
          </a:xfrm>
        </p:grpSpPr>
        <p:sp>
          <p:nvSpPr>
            <p:cNvPr id="50" name="Signe de multiplication 49">
              <a:extLst>
                <a:ext uri="{FF2B5EF4-FFF2-40B4-BE49-F238E27FC236}">
                  <a16:creationId xmlns:a16="http://schemas.microsoft.com/office/drawing/2014/main" id="{542308B1-4252-40BC-C720-8C04C8994D6F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1" name="ZoneTexte 50">
              <a:extLst>
                <a:ext uri="{FF2B5EF4-FFF2-40B4-BE49-F238E27FC236}">
                  <a16:creationId xmlns:a16="http://schemas.microsoft.com/office/drawing/2014/main" id="{C2C58BCE-E32E-DEEF-704A-86DDFD5B2A6C}"/>
                </a:ext>
              </a:extLst>
            </p:cNvPr>
            <p:cNvSpPr txBox="1"/>
            <p:nvPr/>
          </p:nvSpPr>
          <p:spPr>
            <a:xfrm>
              <a:off x="3655882" y="4438577"/>
              <a:ext cx="398593" cy="675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3</a:t>
              </a: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B0D90C45-6C72-416B-D7DF-DA578D68F4F8}"/>
              </a:ext>
            </a:extLst>
          </p:cNvPr>
          <p:cNvSpPr txBox="1"/>
          <p:nvPr/>
        </p:nvSpPr>
        <p:spPr>
          <a:xfrm>
            <a:off x="0" y="5665247"/>
            <a:ext cx="46349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4×100 + 1×10 + 2 = </a:t>
            </a:r>
            <a:r>
              <a:rPr lang="fr-FR" sz="3600" b="1" dirty="0">
                <a:solidFill>
                  <a:srgbClr val="C00000"/>
                </a:solidFill>
              </a:rPr>
              <a:t>412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4F3D4CE-2B61-7225-DF93-21DEEF25A372}"/>
              </a:ext>
            </a:extLst>
          </p:cNvPr>
          <p:cNvSpPr txBox="1"/>
          <p:nvPr/>
        </p:nvSpPr>
        <p:spPr>
          <a:xfrm>
            <a:off x="5222447" y="5577660"/>
            <a:ext cx="40320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8 ×1 000 + 5×100 </a:t>
            </a:r>
          </a:p>
          <a:p>
            <a:r>
              <a:rPr lang="fr-FR" sz="3200" dirty="0"/>
              <a:t>+ 3×10 + 9×1 = </a:t>
            </a:r>
            <a:r>
              <a:rPr lang="fr-FR" sz="3200" b="1" dirty="0">
                <a:solidFill>
                  <a:srgbClr val="C00000"/>
                </a:solidFill>
              </a:rPr>
              <a:t>8 539</a:t>
            </a:r>
          </a:p>
        </p:txBody>
      </p:sp>
    </p:spTree>
    <p:extLst>
      <p:ext uri="{BB962C8B-B14F-4D97-AF65-F5344CB8AC3E}">
        <p14:creationId xmlns:p14="http://schemas.microsoft.com/office/powerpoint/2010/main" val="2611385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B37233-F6E4-341F-98E9-CD5F51F969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84BA69-29F9-22F4-ECCC-E91C49D71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0968" y="236853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score total sur ton ardoise.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6F77FD4-B762-AC2D-D4C7-2618158D76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2D6AB8-352A-1976-7092-AA73DB388DC6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77D4427-CEF6-1939-E8BA-A43F90D9B215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7260D661-CAA2-EC96-DA42-E062648188B3}"/>
              </a:ext>
            </a:extLst>
          </p:cNvPr>
          <p:cNvCxnSpPr>
            <a:cxnSpLocks/>
          </p:cNvCxnSpPr>
          <p:nvPr/>
        </p:nvCxnSpPr>
        <p:spPr>
          <a:xfrm>
            <a:off x="4572000" y="869587"/>
            <a:ext cx="0" cy="57686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CD256802-F853-ACAC-A084-36D88CC98D99}"/>
              </a:ext>
            </a:extLst>
          </p:cNvPr>
          <p:cNvGrpSpPr/>
          <p:nvPr/>
        </p:nvGrpSpPr>
        <p:grpSpPr>
          <a:xfrm>
            <a:off x="205324" y="1423150"/>
            <a:ext cx="4108138" cy="4325682"/>
            <a:chOff x="1769093" y="964165"/>
            <a:chExt cx="5400000" cy="5400000"/>
          </a:xfrm>
        </p:grpSpPr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AE34DA7-5DE6-00EC-9C78-986AC62F05C0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C5CD2478-8814-987C-5F04-5715CAED1F02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264E9A86-F5F8-0BA9-946B-8E553478D8C8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1" name="ZoneTexte 20">
            <a:extLst>
              <a:ext uri="{FF2B5EF4-FFF2-40B4-BE49-F238E27FC236}">
                <a16:creationId xmlns:a16="http://schemas.microsoft.com/office/drawing/2014/main" id="{B2AF9600-990A-5B16-B498-73CAD6E161BA}"/>
              </a:ext>
            </a:extLst>
          </p:cNvPr>
          <p:cNvSpPr txBox="1"/>
          <p:nvPr/>
        </p:nvSpPr>
        <p:spPr>
          <a:xfrm>
            <a:off x="2159277" y="3411454"/>
            <a:ext cx="2189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100      10       1    </a:t>
            </a:r>
          </a:p>
        </p:txBody>
      </p:sp>
      <p:sp>
        <p:nvSpPr>
          <p:cNvPr id="25" name="Signe de multiplication 24">
            <a:extLst>
              <a:ext uri="{FF2B5EF4-FFF2-40B4-BE49-F238E27FC236}">
                <a16:creationId xmlns:a16="http://schemas.microsoft.com/office/drawing/2014/main" id="{F92530A1-8A2B-A9D2-1D46-8501A46A679F}"/>
              </a:ext>
            </a:extLst>
          </p:cNvPr>
          <p:cNvSpPr/>
          <p:nvPr/>
        </p:nvSpPr>
        <p:spPr>
          <a:xfrm>
            <a:off x="1732526" y="360709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Signe de multiplication 25">
            <a:extLst>
              <a:ext uri="{FF2B5EF4-FFF2-40B4-BE49-F238E27FC236}">
                <a16:creationId xmlns:a16="http://schemas.microsoft.com/office/drawing/2014/main" id="{AEBA106A-6E8C-A04A-D25B-FC4CE4B92671}"/>
              </a:ext>
            </a:extLst>
          </p:cNvPr>
          <p:cNvSpPr/>
          <p:nvPr/>
        </p:nvSpPr>
        <p:spPr>
          <a:xfrm>
            <a:off x="2197014" y="301357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Signe de multiplication 26">
            <a:extLst>
              <a:ext uri="{FF2B5EF4-FFF2-40B4-BE49-F238E27FC236}">
                <a16:creationId xmlns:a16="http://schemas.microsoft.com/office/drawing/2014/main" id="{B2287840-C2A6-2BE8-6F49-4A88B97D70A3}"/>
              </a:ext>
            </a:extLst>
          </p:cNvPr>
          <p:cNvSpPr/>
          <p:nvPr/>
        </p:nvSpPr>
        <p:spPr>
          <a:xfrm>
            <a:off x="1750968" y="313258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Signe de multiplication 27">
            <a:extLst>
              <a:ext uri="{FF2B5EF4-FFF2-40B4-BE49-F238E27FC236}">
                <a16:creationId xmlns:a16="http://schemas.microsoft.com/office/drawing/2014/main" id="{8A4378DA-6022-0912-2AEC-92D91D0ED487}"/>
              </a:ext>
            </a:extLst>
          </p:cNvPr>
          <p:cNvSpPr/>
          <p:nvPr/>
        </p:nvSpPr>
        <p:spPr>
          <a:xfrm>
            <a:off x="1161464" y="273331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Signe de multiplication 29">
            <a:extLst>
              <a:ext uri="{FF2B5EF4-FFF2-40B4-BE49-F238E27FC236}">
                <a16:creationId xmlns:a16="http://schemas.microsoft.com/office/drawing/2014/main" id="{22009426-9A57-FFB5-CF67-717FE57E339B}"/>
              </a:ext>
            </a:extLst>
          </p:cNvPr>
          <p:cNvSpPr/>
          <p:nvPr/>
        </p:nvSpPr>
        <p:spPr>
          <a:xfrm>
            <a:off x="1578720" y="241239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Signe de multiplication 30">
            <a:extLst>
              <a:ext uri="{FF2B5EF4-FFF2-40B4-BE49-F238E27FC236}">
                <a16:creationId xmlns:a16="http://schemas.microsoft.com/office/drawing/2014/main" id="{FB5BC557-2CE1-D1CF-C65F-60918B032BEB}"/>
              </a:ext>
            </a:extLst>
          </p:cNvPr>
          <p:cNvSpPr/>
          <p:nvPr/>
        </p:nvSpPr>
        <p:spPr>
          <a:xfrm>
            <a:off x="2631079" y="505395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Signe de multiplication 31">
            <a:extLst>
              <a:ext uri="{FF2B5EF4-FFF2-40B4-BE49-F238E27FC236}">
                <a16:creationId xmlns:a16="http://schemas.microsoft.com/office/drawing/2014/main" id="{7156A969-1CC6-80B9-4680-CE489C0F0AA6}"/>
              </a:ext>
            </a:extLst>
          </p:cNvPr>
          <p:cNvSpPr/>
          <p:nvPr/>
        </p:nvSpPr>
        <p:spPr>
          <a:xfrm>
            <a:off x="2185033" y="517296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6B05AB48-029A-E51E-0AA8-74A81E5D546F}"/>
              </a:ext>
            </a:extLst>
          </p:cNvPr>
          <p:cNvGrpSpPr/>
          <p:nvPr/>
        </p:nvGrpSpPr>
        <p:grpSpPr>
          <a:xfrm>
            <a:off x="4712346" y="1249228"/>
            <a:ext cx="4431653" cy="4715742"/>
            <a:chOff x="1295916" y="500742"/>
            <a:chExt cx="6198919" cy="6198919"/>
          </a:xfrm>
        </p:grpSpPr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69F67396-D026-D663-7DC6-9C95EE15B575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5E7F7BED-4E6D-C3C5-A89E-770B5A5401D6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36" name="Ellipse 35">
                <a:extLst>
                  <a:ext uri="{FF2B5EF4-FFF2-40B4-BE49-F238E27FC236}">
                    <a16:creationId xmlns:a16="http://schemas.microsoft.com/office/drawing/2014/main" id="{FDB541FB-B6B5-6736-5F0B-4F05B46DC656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7" name="Ellipse 36">
                <a:extLst>
                  <a:ext uri="{FF2B5EF4-FFF2-40B4-BE49-F238E27FC236}">
                    <a16:creationId xmlns:a16="http://schemas.microsoft.com/office/drawing/2014/main" id="{25318C0F-8EF7-7076-43B1-0CCFF52E107B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" name="Ellipse 37">
                <a:extLst>
                  <a:ext uri="{FF2B5EF4-FFF2-40B4-BE49-F238E27FC236}">
                    <a16:creationId xmlns:a16="http://schemas.microsoft.com/office/drawing/2014/main" id="{51E198D0-B24E-A069-16B4-B54266237702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39" name="ZoneTexte 38">
            <a:extLst>
              <a:ext uri="{FF2B5EF4-FFF2-40B4-BE49-F238E27FC236}">
                <a16:creationId xmlns:a16="http://schemas.microsoft.com/office/drawing/2014/main" id="{AF4F884E-C18C-B263-A835-50996B1FA50B}"/>
              </a:ext>
            </a:extLst>
          </p:cNvPr>
          <p:cNvSpPr txBox="1"/>
          <p:nvPr/>
        </p:nvSpPr>
        <p:spPr>
          <a:xfrm>
            <a:off x="6565579" y="3499241"/>
            <a:ext cx="3650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1 000  100  10    1    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CCA554BA-DFE2-97E6-3DD3-E764AFBBC318}"/>
              </a:ext>
            </a:extLst>
          </p:cNvPr>
          <p:cNvGrpSpPr/>
          <p:nvPr/>
        </p:nvGrpSpPr>
        <p:grpSpPr>
          <a:xfrm>
            <a:off x="6439715" y="4062561"/>
            <a:ext cx="844527" cy="1200329"/>
            <a:chOff x="3343906" y="4613910"/>
            <a:chExt cx="478035" cy="1254762"/>
          </a:xfrm>
        </p:grpSpPr>
        <p:sp>
          <p:nvSpPr>
            <p:cNvPr id="41" name="Signe de multiplication 40">
              <a:extLst>
                <a:ext uri="{FF2B5EF4-FFF2-40B4-BE49-F238E27FC236}">
                  <a16:creationId xmlns:a16="http://schemas.microsoft.com/office/drawing/2014/main" id="{711EF6BE-0B7B-9533-E6D6-AD89D1EE163E}"/>
                </a:ext>
              </a:extLst>
            </p:cNvPr>
            <p:cNvSpPr/>
            <p:nvPr/>
          </p:nvSpPr>
          <p:spPr>
            <a:xfrm>
              <a:off x="3681029" y="4821825"/>
              <a:ext cx="140912" cy="356324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82D8A2D2-872D-2B44-433F-9C697DC7EC50}"/>
                </a:ext>
              </a:extLst>
            </p:cNvPr>
            <p:cNvSpPr txBox="1"/>
            <p:nvPr/>
          </p:nvSpPr>
          <p:spPr>
            <a:xfrm>
              <a:off x="3343906" y="4613910"/>
              <a:ext cx="398594" cy="12547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12</a:t>
              </a:r>
            </a:p>
          </p:txBody>
        </p:sp>
      </p:grp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22DBC0A6-7ED3-9F2A-34C6-3C1C100F7588}"/>
              </a:ext>
            </a:extLst>
          </p:cNvPr>
          <p:cNvGrpSpPr/>
          <p:nvPr/>
        </p:nvGrpSpPr>
        <p:grpSpPr>
          <a:xfrm>
            <a:off x="6178701" y="1926397"/>
            <a:ext cx="820326" cy="646331"/>
            <a:chOff x="3375851" y="4470846"/>
            <a:chExt cx="919924" cy="675640"/>
          </a:xfrm>
        </p:grpSpPr>
        <p:sp>
          <p:nvSpPr>
            <p:cNvPr id="50" name="Signe de multiplication 49">
              <a:extLst>
                <a:ext uri="{FF2B5EF4-FFF2-40B4-BE49-F238E27FC236}">
                  <a16:creationId xmlns:a16="http://schemas.microsoft.com/office/drawing/2014/main" id="{FE12008D-87D9-74E7-AE9D-43555749E771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1" name="ZoneTexte 50">
              <a:extLst>
                <a:ext uri="{FF2B5EF4-FFF2-40B4-BE49-F238E27FC236}">
                  <a16:creationId xmlns:a16="http://schemas.microsoft.com/office/drawing/2014/main" id="{00949823-65F2-FB48-85FE-B95FE845101B}"/>
                </a:ext>
              </a:extLst>
            </p:cNvPr>
            <p:cNvSpPr txBox="1"/>
            <p:nvPr/>
          </p:nvSpPr>
          <p:spPr>
            <a:xfrm>
              <a:off x="3375851" y="4470846"/>
              <a:ext cx="766238" cy="675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25</a:t>
              </a:r>
            </a:p>
          </p:txBody>
        </p:sp>
      </p:grpSp>
      <p:sp>
        <p:nvSpPr>
          <p:cNvPr id="4" name="Signe de multiplication 3">
            <a:extLst>
              <a:ext uri="{FF2B5EF4-FFF2-40B4-BE49-F238E27FC236}">
                <a16:creationId xmlns:a16="http://schemas.microsoft.com/office/drawing/2014/main" id="{B69F5503-F98D-1DD2-0F9B-280EA68F4059}"/>
              </a:ext>
            </a:extLst>
          </p:cNvPr>
          <p:cNvSpPr/>
          <p:nvPr/>
        </p:nvSpPr>
        <p:spPr>
          <a:xfrm>
            <a:off x="962085" y="313258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CC13602F-0513-B3A4-888B-544AED63D902}"/>
              </a:ext>
            </a:extLst>
          </p:cNvPr>
          <p:cNvSpPr/>
          <p:nvPr/>
        </p:nvSpPr>
        <p:spPr>
          <a:xfrm>
            <a:off x="1973991" y="233829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00E42DE9-FFA1-CC98-CA7A-0E59CE70C6EF}"/>
              </a:ext>
            </a:extLst>
          </p:cNvPr>
          <p:cNvSpPr/>
          <p:nvPr/>
        </p:nvSpPr>
        <p:spPr>
          <a:xfrm>
            <a:off x="1011337" y="361972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Signe de multiplication 9">
            <a:extLst>
              <a:ext uri="{FF2B5EF4-FFF2-40B4-BE49-F238E27FC236}">
                <a16:creationId xmlns:a16="http://schemas.microsoft.com/office/drawing/2014/main" id="{468B359E-86D0-F3A4-63C8-F8043A79917E}"/>
              </a:ext>
            </a:extLst>
          </p:cNvPr>
          <p:cNvSpPr/>
          <p:nvPr/>
        </p:nvSpPr>
        <p:spPr>
          <a:xfrm>
            <a:off x="2363167" y="151206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Signe de multiplication 10">
            <a:extLst>
              <a:ext uri="{FF2B5EF4-FFF2-40B4-BE49-F238E27FC236}">
                <a16:creationId xmlns:a16="http://schemas.microsoft.com/office/drawing/2014/main" id="{BA32EB91-FAF9-2130-7977-3071C2E9DAC4}"/>
              </a:ext>
            </a:extLst>
          </p:cNvPr>
          <p:cNvSpPr/>
          <p:nvPr/>
        </p:nvSpPr>
        <p:spPr>
          <a:xfrm>
            <a:off x="1597162" y="154911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Signe de multiplication 11">
            <a:extLst>
              <a:ext uri="{FF2B5EF4-FFF2-40B4-BE49-F238E27FC236}">
                <a16:creationId xmlns:a16="http://schemas.microsoft.com/office/drawing/2014/main" id="{9B6A0860-DF63-63C5-A015-F81D02961615}"/>
              </a:ext>
            </a:extLst>
          </p:cNvPr>
          <p:cNvSpPr/>
          <p:nvPr/>
        </p:nvSpPr>
        <p:spPr>
          <a:xfrm>
            <a:off x="1992433" y="147500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1304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045A8-FA46-F76E-C51E-6E678B5FC8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E681AA-67EB-8D8D-636F-F1CAECFC6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8773" y="174603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2238A70-22FA-8588-1014-9129E27CC3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618959-89B7-3C5E-B928-F25D86928C2C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0066642-E0BF-6633-04A6-738EFC1DA1FE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263BACE6-405E-62CD-8E81-3CDF4FBE3423}"/>
              </a:ext>
            </a:extLst>
          </p:cNvPr>
          <p:cNvCxnSpPr>
            <a:cxnSpLocks/>
          </p:cNvCxnSpPr>
          <p:nvPr/>
        </p:nvCxnSpPr>
        <p:spPr>
          <a:xfrm>
            <a:off x="4572000" y="869587"/>
            <a:ext cx="0" cy="57686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98D975A3-2743-AAB8-1E20-497846415F0A}"/>
              </a:ext>
            </a:extLst>
          </p:cNvPr>
          <p:cNvGrpSpPr/>
          <p:nvPr/>
        </p:nvGrpSpPr>
        <p:grpSpPr>
          <a:xfrm>
            <a:off x="205324" y="936357"/>
            <a:ext cx="4108138" cy="4325682"/>
            <a:chOff x="1769093" y="964165"/>
            <a:chExt cx="5400000" cy="5400000"/>
          </a:xfrm>
        </p:grpSpPr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9A949D6A-AF22-52F3-00FB-775301037057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4FD82298-47EF-DD9C-EB56-DD8C33F491DB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F8003902-A961-52D8-B4CA-2F70AD02C249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1" name="ZoneTexte 20">
            <a:extLst>
              <a:ext uri="{FF2B5EF4-FFF2-40B4-BE49-F238E27FC236}">
                <a16:creationId xmlns:a16="http://schemas.microsoft.com/office/drawing/2014/main" id="{128695A5-8310-4404-C44F-1A3DAA443B00}"/>
              </a:ext>
            </a:extLst>
          </p:cNvPr>
          <p:cNvSpPr txBox="1"/>
          <p:nvPr/>
        </p:nvSpPr>
        <p:spPr>
          <a:xfrm>
            <a:off x="2159277" y="2924661"/>
            <a:ext cx="2189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100      10       1    </a:t>
            </a:r>
          </a:p>
        </p:txBody>
      </p:sp>
      <p:sp>
        <p:nvSpPr>
          <p:cNvPr id="25" name="Signe de multiplication 24">
            <a:extLst>
              <a:ext uri="{FF2B5EF4-FFF2-40B4-BE49-F238E27FC236}">
                <a16:creationId xmlns:a16="http://schemas.microsoft.com/office/drawing/2014/main" id="{2F18C22B-42C3-F6C9-FACE-CB7D7A47B976}"/>
              </a:ext>
            </a:extLst>
          </p:cNvPr>
          <p:cNvSpPr/>
          <p:nvPr/>
        </p:nvSpPr>
        <p:spPr>
          <a:xfrm>
            <a:off x="1732526" y="312030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Signe de multiplication 25">
            <a:extLst>
              <a:ext uri="{FF2B5EF4-FFF2-40B4-BE49-F238E27FC236}">
                <a16:creationId xmlns:a16="http://schemas.microsoft.com/office/drawing/2014/main" id="{51C4AEA7-7A37-E4C9-0484-CBBFFC53B344}"/>
              </a:ext>
            </a:extLst>
          </p:cNvPr>
          <p:cNvSpPr/>
          <p:nvPr/>
        </p:nvSpPr>
        <p:spPr>
          <a:xfrm>
            <a:off x="2197014" y="252678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Signe de multiplication 26">
            <a:extLst>
              <a:ext uri="{FF2B5EF4-FFF2-40B4-BE49-F238E27FC236}">
                <a16:creationId xmlns:a16="http://schemas.microsoft.com/office/drawing/2014/main" id="{A3739905-AF76-C205-222C-C9527EE51D10}"/>
              </a:ext>
            </a:extLst>
          </p:cNvPr>
          <p:cNvSpPr/>
          <p:nvPr/>
        </p:nvSpPr>
        <p:spPr>
          <a:xfrm>
            <a:off x="1750968" y="264578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Signe de multiplication 27">
            <a:extLst>
              <a:ext uri="{FF2B5EF4-FFF2-40B4-BE49-F238E27FC236}">
                <a16:creationId xmlns:a16="http://schemas.microsoft.com/office/drawing/2014/main" id="{05985AC0-4DCB-A980-D659-082CF4555F16}"/>
              </a:ext>
            </a:extLst>
          </p:cNvPr>
          <p:cNvSpPr/>
          <p:nvPr/>
        </p:nvSpPr>
        <p:spPr>
          <a:xfrm>
            <a:off x="1161464" y="224652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Signe de multiplication 29">
            <a:extLst>
              <a:ext uri="{FF2B5EF4-FFF2-40B4-BE49-F238E27FC236}">
                <a16:creationId xmlns:a16="http://schemas.microsoft.com/office/drawing/2014/main" id="{5D88247F-3400-43CB-8A59-EDBBC764112F}"/>
              </a:ext>
            </a:extLst>
          </p:cNvPr>
          <p:cNvSpPr/>
          <p:nvPr/>
        </p:nvSpPr>
        <p:spPr>
          <a:xfrm>
            <a:off x="1578720" y="192560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Signe de multiplication 30">
            <a:extLst>
              <a:ext uri="{FF2B5EF4-FFF2-40B4-BE49-F238E27FC236}">
                <a16:creationId xmlns:a16="http://schemas.microsoft.com/office/drawing/2014/main" id="{7BECADB1-2447-E888-C646-E417E523D177}"/>
              </a:ext>
            </a:extLst>
          </p:cNvPr>
          <p:cNvSpPr/>
          <p:nvPr/>
        </p:nvSpPr>
        <p:spPr>
          <a:xfrm>
            <a:off x="2631079" y="456716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Signe de multiplication 31">
            <a:extLst>
              <a:ext uri="{FF2B5EF4-FFF2-40B4-BE49-F238E27FC236}">
                <a16:creationId xmlns:a16="http://schemas.microsoft.com/office/drawing/2014/main" id="{2589BFC6-C3DB-3078-E342-034C3A8C421D}"/>
              </a:ext>
            </a:extLst>
          </p:cNvPr>
          <p:cNvSpPr/>
          <p:nvPr/>
        </p:nvSpPr>
        <p:spPr>
          <a:xfrm>
            <a:off x="2185033" y="468617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D77E1395-0B67-C052-0A47-69EC5B46EE43}"/>
              </a:ext>
            </a:extLst>
          </p:cNvPr>
          <p:cNvGrpSpPr/>
          <p:nvPr/>
        </p:nvGrpSpPr>
        <p:grpSpPr>
          <a:xfrm>
            <a:off x="4712346" y="762435"/>
            <a:ext cx="4431653" cy="4715742"/>
            <a:chOff x="1295916" y="500742"/>
            <a:chExt cx="6198919" cy="6198919"/>
          </a:xfrm>
        </p:grpSpPr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57771964-9384-B9CF-18B5-A94AF2DC5DF5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93CA977D-8B20-B2F9-EFDD-4B766EDA1F61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36" name="Ellipse 35">
                <a:extLst>
                  <a:ext uri="{FF2B5EF4-FFF2-40B4-BE49-F238E27FC236}">
                    <a16:creationId xmlns:a16="http://schemas.microsoft.com/office/drawing/2014/main" id="{5CA88C6B-FDC1-C910-32EE-876785EF73AF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7" name="Ellipse 36">
                <a:extLst>
                  <a:ext uri="{FF2B5EF4-FFF2-40B4-BE49-F238E27FC236}">
                    <a16:creationId xmlns:a16="http://schemas.microsoft.com/office/drawing/2014/main" id="{5FD9C870-9A88-50AE-5FEE-91B053990D78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" name="Ellipse 37">
                <a:extLst>
                  <a:ext uri="{FF2B5EF4-FFF2-40B4-BE49-F238E27FC236}">
                    <a16:creationId xmlns:a16="http://schemas.microsoft.com/office/drawing/2014/main" id="{31F45CEB-D980-830F-5182-7EC4A8D0B63C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39" name="ZoneTexte 38">
            <a:extLst>
              <a:ext uri="{FF2B5EF4-FFF2-40B4-BE49-F238E27FC236}">
                <a16:creationId xmlns:a16="http://schemas.microsoft.com/office/drawing/2014/main" id="{65655612-49DC-187C-2AEA-A89933E98F3E}"/>
              </a:ext>
            </a:extLst>
          </p:cNvPr>
          <p:cNvSpPr txBox="1"/>
          <p:nvPr/>
        </p:nvSpPr>
        <p:spPr>
          <a:xfrm>
            <a:off x="6616854" y="2922202"/>
            <a:ext cx="3650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1 000  100  10    1    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1FD1C628-595C-15D6-9D8D-D70230AAF57C}"/>
              </a:ext>
            </a:extLst>
          </p:cNvPr>
          <p:cNvGrpSpPr/>
          <p:nvPr/>
        </p:nvGrpSpPr>
        <p:grpSpPr>
          <a:xfrm>
            <a:off x="6439715" y="3575768"/>
            <a:ext cx="844527" cy="1200329"/>
            <a:chOff x="3343906" y="4613910"/>
            <a:chExt cx="478035" cy="1254762"/>
          </a:xfrm>
        </p:grpSpPr>
        <p:sp>
          <p:nvSpPr>
            <p:cNvPr id="41" name="Signe de multiplication 40">
              <a:extLst>
                <a:ext uri="{FF2B5EF4-FFF2-40B4-BE49-F238E27FC236}">
                  <a16:creationId xmlns:a16="http://schemas.microsoft.com/office/drawing/2014/main" id="{BD885BF8-DE94-C709-B0CA-29242DF40C37}"/>
                </a:ext>
              </a:extLst>
            </p:cNvPr>
            <p:cNvSpPr/>
            <p:nvPr/>
          </p:nvSpPr>
          <p:spPr>
            <a:xfrm>
              <a:off x="3681029" y="4821825"/>
              <a:ext cx="140912" cy="356324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B7E7A2D4-5D04-2E88-FBA2-ACF5D4F9695D}"/>
                </a:ext>
              </a:extLst>
            </p:cNvPr>
            <p:cNvSpPr txBox="1"/>
            <p:nvPr/>
          </p:nvSpPr>
          <p:spPr>
            <a:xfrm>
              <a:off x="3343906" y="4613910"/>
              <a:ext cx="398594" cy="12547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12</a:t>
              </a:r>
            </a:p>
          </p:txBody>
        </p:sp>
      </p:grp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3724CC14-4BB5-D01F-C240-8D5F0EFC0EC6}"/>
              </a:ext>
            </a:extLst>
          </p:cNvPr>
          <p:cNvGrpSpPr/>
          <p:nvPr/>
        </p:nvGrpSpPr>
        <p:grpSpPr>
          <a:xfrm>
            <a:off x="6178701" y="1439604"/>
            <a:ext cx="820326" cy="646331"/>
            <a:chOff x="3375851" y="4470846"/>
            <a:chExt cx="919924" cy="675640"/>
          </a:xfrm>
        </p:grpSpPr>
        <p:sp>
          <p:nvSpPr>
            <p:cNvPr id="50" name="Signe de multiplication 49">
              <a:extLst>
                <a:ext uri="{FF2B5EF4-FFF2-40B4-BE49-F238E27FC236}">
                  <a16:creationId xmlns:a16="http://schemas.microsoft.com/office/drawing/2014/main" id="{BD5C8056-3330-FB82-AF39-681858601593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1" name="ZoneTexte 50">
              <a:extLst>
                <a:ext uri="{FF2B5EF4-FFF2-40B4-BE49-F238E27FC236}">
                  <a16:creationId xmlns:a16="http://schemas.microsoft.com/office/drawing/2014/main" id="{F3CB60AF-9139-A4E1-886E-93E36BBCE43B}"/>
                </a:ext>
              </a:extLst>
            </p:cNvPr>
            <p:cNvSpPr txBox="1"/>
            <p:nvPr/>
          </p:nvSpPr>
          <p:spPr>
            <a:xfrm>
              <a:off x="3375851" y="4470846"/>
              <a:ext cx="766238" cy="675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25</a:t>
              </a:r>
            </a:p>
          </p:txBody>
        </p:sp>
      </p:grpSp>
      <p:sp>
        <p:nvSpPr>
          <p:cNvPr id="4" name="Signe de multiplication 3">
            <a:extLst>
              <a:ext uri="{FF2B5EF4-FFF2-40B4-BE49-F238E27FC236}">
                <a16:creationId xmlns:a16="http://schemas.microsoft.com/office/drawing/2014/main" id="{6F445860-18BF-E386-5D64-A27BA0225D72}"/>
              </a:ext>
            </a:extLst>
          </p:cNvPr>
          <p:cNvSpPr/>
          <p:nvPr/>
        </p:nvSpPr>
        <p:spPr>
          <a:xfrm>
            <a:off x="962085" y="264578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F206428-6F11-670E-711A-E35FF2126040}"/>
              </a:ext>
            </a:extLst>
          </p:cNvPr>
          <p:cNvSpPr/>
          <p:nvPr/>
        </p:nvSpPr>
        <p:spPr>
          <a:xfrm>
            <a:off x="1973991" y="185149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80358EC9-906A-39F3-3AD5-8736F5853AA2}"/>
              </a:ext>
            </a:extLst>
          </p:cNvPr>
          <p:cNvSpPr/>
          <p:nvPr/>
        </p:nvSpPr>
        <p:spPr>
          <a:xfrm>
            <a:off x="1011337" y="313292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Signe de multiplication 9">
            <a:extLst>
              <a:ext uri="{FF2B5EF4-FFF2-40B4-BE49-F238E27FC236}">
                <a16:creationId xmlns:a16="http://schemas.microsoft.com/office/drawing/2014/main" id="{FA37E05F-454D-CFE4-2DCC-27A9DAD0FD9C}"/>
              </a:ext>
            </a:extLst>
          </p:cNvPr>
          <p:cNvSpPr/>
          <p:nvPr/>
        </p:nvSpPr>
        <p:spPr>
          <a:xfrm>
            <a:off x="2363167" y="102526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Signe de multiplication 10">
            <a:extLst>
              <a:ext uri="{FF2B5EF4-FFF2-40B4-BE49-F238E27FC236}">
                <a16:creationId xmlns:a16="http://schemas.microsoft.com/office/drawing/2014/main" id="{2A16B760-BB11-63BB-759E-21053F64F8DC}"/>
              </a:ext>
            </a:extLst>
          </p:cNvPr>
          <p:cNvSpPr/>
          <p:nvPr/>
        </p:nvSpPr>
        <p:spPr>
          <a:xfrm>
            <a:off x="1597162" y="106232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Signe de multiplication 11">
            <a:extLst>
              <a:ext uri="{FF2B5EF4-FFF2-40B4-BE49-F238E27FC236}">
                <a16:creationId xmlns:a16="http://schemas.microsoft.com/office/drawing/2014/main" id="{3824D62D-CEF1-9DB1-41AD-EA481801EAD5}"/>
              </a:ext>
            </a:extLst>
          </p:cNvPr>
          <p:cNvSpPr/>
          <p:nvPr/>
        </p:nvSpPr>
        <p:spPr>
          <a:xfrm>
            <a:off x="1992433" y="98821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C4F8528-4928-B846-DB87-A3DBB25735C1}"/>
              </a:ext>
            </a:extLst>
          </p:cNvPr>
          <p:cNvSpPr txBox="1"/>
          <p:nvPr/>
        </p:nvSpPr>
        <p:spPr>
          <a:xfrm>
            <a:off x="0" y="5656456"/>
            <a:ext cx="6276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3×100 + 5×10 + 5 = </a:t>
            </a:r>
            <a:r>
              <a:rPr lang="fr-FR" sz="3600" b="1" dirty="0">
                <a:solidFill>
                  <a:srgbClr val="C00000"/>
                </a:solidFill>
              </a:rPr>
              <a:t>355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BA148F6-8D50-3F8C-D98C-B29883314CE5}"/>
              </a:ext>
            </a:extLst>
          </p:cNvPr>
          <p:cNvSpPr txBox="1"/>
          <p:nvPr/>
        </p:nvSpPr>
        <p:spPr>
          <a:xfrm>
            <a:off x="4794799" y="5670078"/>
            <a:ext cx="4530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12×100 + 25×10 = </a:t>
            </a:r>
            <a:r>
              <a:rPr lang="fr-FR" sz="3200" b="1" dirty="0">
                <a:solidFill>
                  <a:srgbClr val="C00000"/>
                </a:solidFill>
              </a:rPr>
              <a:t>1 750</a:t>
            </a:r>
          </a:p>
        </p:txBody>
      </p:sp>
    </p:spTree>
    <p:extLst>
      <p:ext uri="{BB962C8B-B14F-4D97-AF65-F5344CB8AC3E}">
        <p14:creationId xmlns:p14="http://schemas.microsoft.com/office/powerpoint/2010/main" val="414217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33C965-2F9A-638A-A3CD-E2354B0AD5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176C6A-5659-8E61-F32F-5A6CEBB24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0968" y="236853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score total sur ton ardoise.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D86D72-90C7-A1DE-D012-45FB2BEE2B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0FDDA9C-ACFD-91A0-4D7A-6B350D3ADE01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8ACF31-2F52-C1FC-6980-DBA73D8FB12F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73E2BC82-ACC2-D11E-5489-2EA3B634864A}"/>
              </a:ext>
            </a:extLst>
          </p:cNvPr>
          <p:cNvCxnSpPr>
            <a:cxnSpLocks/>
          </p:cNvCxnSpPr>
          <p:nvPr/>
        </p:nvCxnSpPr>
        <p:spPr>
          <a:xfrm>
            <a:off x="4572000" y="869587"/>
            <a:ext cx="0" cy="57686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1F1628E9-F646-8037-7EC7-D0053580AE78}"/>
              </a:ext>
            </a:extLst>
          </p:cNvPr>
          <p:cNvGrpSpPr/>
          <p:nvPr/>
        </p:nvGrpSpPr>
        <p:grpSpPr>
          <a:xfrm>
            <a:off x="205324" y="1423150"/>
            <a:ext cx="4108138" cy="4325682"/>
            <a:chOff x="1769093" y="964165"/>
            <a:chExt cx="5400000" cy="5400000"/>
          </a:xfrm>
        </p:grpSpPr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EAD22E67-1499-A25E-96AA-69C00A3EA99A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182E8574-D74D-CC22-839F-55A7E2CF9333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76F47A05-C876-FCD5-80F5-499DFF21F532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1" name="ZoneTexte 20">
            <a:extLst>
              <a:ext uri="{FF2B5EF4-FFF2-40B4-BE49-F238E27FC236}">
                <a16:creationId xmlns:a16="http://schemas.microsoft.com/office/drawing/2014/main" id="{6001AD70-0EC2-B39E-E561-B957D2ABF0DE}"/>
              </a:ext>
            </a:extLst>
          </p:cNvPr>
          <p:cNvSpPr txBox="1"/>
          <p:nvPr/>
        </p:nvSpPr>
        <p:spPr>
          <a:xfrm>
            <a:off x="2159277" y="3411454"/>
            <a:ext cx="2189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500     100     10    </a:t>
            </a:r>
          </a:p>
        </p:txBody>
      </p:sp>
      <p:sp>
        <p:nvSpPr>
          <p:cNvPr id="25" name="Signe de multiplication 24">
            <a:extLst>
              <a:ext uri="{FF2B5EF4-FFF2-40B4-BE49-F238E27FC236}">
                <a16:creationId xmlns:a16="http://schemas.microsoft.com/office/drawing/2014/main" id="{C5B133F7-4CD7-F066-C8B2-571B2C5F6AB8}"/>
              </a:ext>
            </a:extLst>
          </p:cNvPr>
          <p:cNvSpPr/>
          <p:nvPr/>
        </p:nvSpPr>
        <p:spPr>
          <a:xfrm>
            <a:off x="980374" y="301357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Signe de multiplication 25">
            <a:extLst>
              <a:ext uri="{FF2B5EF4-FFF2-40B4-BE49-F238E27FC236}">
                <a16:creationId xmlns:a16="http://schemas.microsoft.com/office/drawing/2014/main" id="{B75D6820-BEE5-F6E5-2F2E-6C1D89538770}"/>
              </a:ext>
            </a:extLst>
          </p:cNvPr>
          <p:cNvSpPr/>
          <p:nvPr/>
        </p:nvSpPr>
        <p:spPr>
          <a:xfrm>
            <a:off x="2197014" y="301357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Signe de multiplication 26">
            <a:extLst>
              <a:ext uri="{FF2B5EF4-FFF2-40B4-BE49-F238E27FC236}">
                <a16:creationId xmlns:a16="http://schemas.microsoft.com/office/drawing/2014/main" id="{627161F4-6E2F-E53F-E99F-FA783C89DD14}"/>
              </a:ext>
            </a:extLst>
          </p:cNvPr>
          <p:cNvSpPr/>
          <p:nvPr/>
        </p:nvSpPr>
        <p:spPr>
          <a:xfrm>
            <a:off x="1161464" y="262357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Signe de multiplication 29">
            <a:extLst>
              <a:ext uri="{FF2B5EF4-FFF2-40B4-BE49-F238E27FC236}">
                <a16:creationId xmlns:a16="http://schemas.microsoft.com/office/drawing/2014/main" id="{2AA4C2F3-224C-FB0D-E70D-1DC1A9142A2B}"/>
              </a:ext>
            </a:extLst>
          </p:cNvPr>
          <p:cNvSpPr/>
          <p:nvPr/>
        </p:nvSpPr>
        <p:spPr>
          <a:xfrm>
            <a:off x="1698773" y="508003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Signe de multiplication 30">
            <a:extLst>
              <a:ext uri="{FF2B5EF4-FFF2-40B4-BE49-F238E27FC236}">
                <a16:creationId xmlns:a16="http://schemas.microsoft.com/office/drawing/2014/main" id="{CF959650-93FC-A753-CE5A-3E39BE97C68C}"/>
              </a:ext>
            </a:extLst>
          </p:cNvPr>
          <p:cNvSpPr/>
          <p:nvPr/>
        </p:nvSpPr>
        <p:spPr>
          <a:xfrm>
            <a:off x="2631079" y="505395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Signe de multiplication 31">
            <a:extLst>
              <a:ext uri="{FF2B5EF4-FFF2-40B4-BE49-F238E27FC236}">
                <a16:creationId xmlns:a16="http://schemas.microsoft.com/office/drawing/2014/main" id="{F5B16693-C2E0-5B7D-D1BE-C0C91E113C6A}"/>
              </a:ext>
            </a:extLst>
          </p:cNvPr>
          <p:cNvSpPr/>
          <p:nvPr/>
        </p:nvSpPr>
        <p:spPr>
          <a:xfrm>
            <a:off x="2185033" y="517296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B5ACD9F4-B062-0EB8-B638-00768F995C4E}"/>
              </a:ext>
            </a:extLst>
          </p:cNvPr>
          <p:cNvGrpSpPr/>
          <p:nvPr/>
        </p:nvGrpSpPr>
        <p:grpSpPr>
          <a:xfrm>
            <a:off x="4712346" y="1249228"/>
            <a:ext cx="4431653" cy="4715742"/>
            <a:chOff x="1295916" y="500742"/>
            <a:chExt cx="6198919" cy="6198919"/>
          </a:xfrm>
        </p:grpSpPr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C2139478-E01E-AB77-6718-BF21412256D3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7F29DBA3-5553-A9E0-B8D6-0AFA0FF57D79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36" name="Ellipse 35">
                <a:extLst>
                  <a:ext uri="{FF2B5EF4-FFF2-40B4-BE49-F238E27FC236}">
                    <a16:creationId xmlns:a16="http://schemas.microsoft.com/office/drawing/2014/main" id="{4C0B4F7C-5B91-E560-0462-B870A9C8868A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7" name="Ellipse 36">
                <a:extLst>
                  <a:ext uri="{FF2B5EF4-FFF2-40B4-BE49-F238E27FC236}">
                    <a16:creationId xmlns:a16="http://schemas.microsoft.com/office/drawing/2014/main" id="{7D5FC25E-A460-5C46-A5FF-B23B75B2DC1A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" name="Ellipse 37">
                <a:extLst>
                  <a:ext uri="{FF2B5EF4-FFF2-40B4-BE49-F238E27FC236}">
                    <a16:creationId xmlns:a16="http://schemas.microsoft.com/office/drawing/2014/main" id="{23104B8C-13E8-9E5D-A520-136D28747AC6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39" name="ZoneTexte 38">
            <a:extLst>
              <a:ext uri="{FF2B5EF4-FFF2-40B4-BE49-F238E27FC236}">
                <a16:creationId xmlns:a16="http://schemas.microsoft.com/office/drawing/2014/main" id="{8801E681-E0BC-0234-7D11-0D75B70282F8}"/>
              </a:ext>
            </a:extLst>
          </p:cNvPr>
          <p:cNvSpPr txBox="1"/>
          <p:nvPr/>
        </p:nvSpPr>
        <p:spPr>
          <a:xfrm>
            <a:off x="6565579" y="3499241"/>
            <a:ext cx="3650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1 000  100  10    1    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768DA8E0-3121-9DBB-EEFF-A7D108DFEE93}"/>
              </a:ext>
            </a:extLst>
          </p:cNvPr>
          <p:cNvGrpSpPr/>
          <p:nvPr/>
        </p:nvGrpSpPr>
        <p:grpSpPr>
          <a:xfrm>
            <a:off x="6484028" y="4084646"/>
            <a:ext cx="888288" cy="646331"/>
            <a:chOff x="2992266" y="4613910"/>
            <a:chExt cx="996136" cy="675641"/>
          </a:xfrm>
        </p:grpSpPr>
        <p:sp>
          <p:nvSpPr>
            <p:cNvPr id="41" name="Signe de multiplication 40">
              <a:extLst>
                <a:ext uri="{FF2B5EF4-FFF2-40B4-BE49-F238E27FC236}">
                  <a16:creationId xmlns:a16="http://schemas.microsoft.com/office/drawing/2014/main" id="{EC1900B7-4895-60A6-51FF-29B5FCF0F939}"/>
                </a:ext>
              </a:extLst>
            </p:cNvPr>
            <p:cNvSpPr/>
            <p:nvPr/>
          </p:nvSpPr>
          <p:spPr>
            <a:xfrm>
              <a:off x="3681029" y="482182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A754FC5F-9369-001E-CDB4-7019DD0F8E78}"/>
                </a:ext>
              </a:extLst>
            </p:cNvPr>
            <p:cNvSpPr txBox="1"/>
            <p:nvPr/>
          </p:nvSpPr>
          <p:spPr>
            <a:xfrm>
              <a:off x="2992266" y="4613910"/>
              <a:ext cx="750234" cy="675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20</a:t>
              </a:r>
            </a:p>
          </p:txBody>
        </p:sp>
      </p:grp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85E8B70F-97AA-9611-01EA-FC681D5A6770}"/>
              </a:ext>
            </a:extLst>
          </p:cNvPr>
          <p:cNvGrpSpPr/>
          <p:nvPr/>
        </p:nvGrpSpPr>
        <p:grpSpPr>
          <a:xfrm>
            <a:off x="7153037" y="5162212"/>
            <a:ext cx="897708" cy="646331"/>
            <a:chOff x="3289073" y="4438577"/>
            <a:chExt cx="1006702" cy="675640"/>
          </a:xfrm>
        </p:grpSpPr>
        <p:sp>
          <p:nvSpPr>
            <p:cNvPr id="44" name="Signe de multiplication 43">
              <a:extLst>
                <a:ext uri="{FF2B5EF4-FFF2-40B4-BE49-F238E27FC236}">
                  <a16:creationId xmlns:a16="http://schemas.microsoft.com/office/drawing/2014/main" id="{EF674188-625C-19F1-0686-40107215F264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E5049F4F-8E03-2BA9-BE49-E1C84920DDFD}"/>
                </a:ext>
              </a:extLst>
            </p:cNvPr>
            <p:cNvSpPr txBox="1"/>
            <p:nvPr/>
          </p:nvSpPr>
          <p:spPr>
            <a:xfrm>
              <a:off x="3289073" y="4438577"/>
              <a:ext cx="765402" cy="675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10</a:t>
              </a:r>
            </a:p>
          </p:txBody>
        </p:sp>
      </p:grp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D3E197A3-BFE3-F09D-CA7B-37063B9EF8EF}"/>
              </a:ext>
            </a:extLst>
          </p:cNvPr>
          <p:cNvGrpSpPr/>
          <p:nvPr/>
        </p:nvGrpSpPr>
        <p:grpSpPr>
          <a:xfrm>
            <a:off x="6110737" y="1895528"/>
            <a:ext cx="888287" cy="646331"/>
            <a:chOff x="3299638" y="4438577"/>
            <a:chExt cx="996137" cy="675640"/>
          </a:xfrm>
        </p:grpSpPr>
        <p:sp>
          <p:nvSpPr>
            <p:cNvPr id="50" name="Signe de multiplication 49">
              <a:extLst>
                <a:ext uri="{FF2B5EF4-FFF2-40B4-BE49-F238E27FC236}">
                  <a16:creationId xmlns:a16="http://schemas.microsoft.com/office/drawing/2014/main" id="{95FC1F7C-5FD7-4082-51EC-26F22AB17636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1" name="ZoneTexte 50">
              <a:extLst>
                <a:ext uri="{FF2B5EF4-FFF2-40B4-BE49-F238E27FC236}">
                  <a16:creationId xmlns:a16="http://schemas.microsoft.com/office/drawing/2014/main" id="{BE8B697F-031D-FC7F-8314-B08468122C9A}"/>
                </a:ext>
              </a:extLst>
            </p:cNvPr>
            <p:cNvSpPr txBox="1"/>
            <p:nvPr/>
          </p:nvSpPr>
          <p:spPr>
            <a:xfrm>
              <a:off x="3299638" y="4438577"/>
              <a:ext cx="754837" cy="675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16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44495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78BC4A-1AC6-C8AF-0A85-7E052E529E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FE6F00-EB24-6638-1512-187C3D09B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8773" y="22773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4B7578B-059C-64FF-A3DB-93F30969AF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00FDE16-FD5F-5888-E364-C995123B8B2B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C07633E-1EDA-AFFC-D9C2-F0665C08F2F7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614F2D1-693B-ADB7-B1CC-BCE428126B1E}"/>
              </a:ext>
            </a:extLst>
          </p:cNvPr>
          <p:cNvCxnSpPr>
            <a:cxnSpLocks/>
          </p:cNvCxnSpPr>
          <p:nvPr/>
        </p:nvCxnSpPr>
        <p:spPr>
          <a:xfrm>
            <a:off x="4572000" y="869587"/>
            <a:ext cx="0" cy="57686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DE3434D4-F0A8-5D2C-0227-ABB921F274E7}"/>
              </a:ext>
            </a:extLst>
          </p:cNvPr>
          <p:cNvGrpSpPr/>
          <p:nvPr/>
        </p:nvGrpSpPr>
        <p:grpSpPr>
          <a:xfrm>
            <a:off x="205325" y="859128"/>
            <a:ext cx="4108138" cy="4325682"/>
            <a:chOff x="1769093" y="964165"/>
            <a:chExt cx="5400000" cy="5400000"/>
          </a:xfrm>
        </p:grpSpPr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3E1F6DF5-E0D8-4F09-1070-9FB15743C17B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DCD531AB-E149-AC0C-8B9F-AC621E022274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91639B2C-6A4B-5440-5D8A-3ECA0F734953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1" name="ZoneTexte 20">
            <a:extLst>
              <a:ext uri="{FF2B5EF4-FFF2-40B4-BE49-F238E27FC236}">
                <a16:creationId xmlns:a16="http://schemas.microsoft.com/office/drawing/2014/main" id="{C4FA26F6-E883-D408-BE54-6B19D60954E3}"/>
              </a:ext>
            </a:extLst>
          </p:cNvPr>
          <p:cNvSpPr txBox="1"/>
          <p:nvPr/>
        </p:nvSpPr>
        <p:spPr>
          <a:xfrm>
            <a:off x="2159278" y="2847432"/>
            <a:ext cx="2189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500     100     10    </a:t>
            </a:r>
          </a:p>
        </p:txBody>
      </p:sp>
      <p:sp>
        <p:nvSpPr>
          <p:cNvPr id="25" name="Signe de multiplication 24">
            <a:extLst>
              <a:ext uri="{FF2B5EF4-FFF2-40B4-BE49-F238E27FC236}">
                <a16:creationId xmlns:a16="http://schemas.microsoft.com/office/drawing/2014/main" id="{9B3B44FA-37B7-8085-579B-EEB237F26CCF}"/>
              </a:ext>
            </a:extLst>
          </p:cNvPr>
          <p:cNvSpPr/>
          <p:nvPr/>
        </p:nvSpPr>
        <p:spPr>
          <a:xfrm>
            <a:off x="980375" y="244955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Signe de multiplication 25">
            <a:extLst>
              <a:ext uri="{FF2B5EF4-FFF2-40B4-BE49-F238E27FC236}">
                <a16:creationId xmlns:a16="http://schemas.microsoft.com/office/drawing/2014/main" id="{4ECC9883-3BD5-0562-901C-48082EBFB8E7}"/>
              </a:ext>
            </a:extLst>
          </p:cNvPr>
          <p:cNvSpPr/>
          <p:nvPr/>
        </p:nvSpPr>
        <p:spPr>
          <a:xfrm>
            <a:off x="2197015" y="244955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Signe de multiplication 26">
            <a:extLst>
              <a:ext uri="{FF2B5EF4-FFF2-40B4-BE49-F238E27FC236}">
                <a16:creationId xmlns:a16="http://schemas.microsoft.com/office/drawing/2014/main" id="{66B44009-369B-6D0A-0C70-291355DB4D91}"/>
              </a:ext>
            </a:extLst>
          </p:cNvPr>
          <p:cNvSpPr/>
          <p:nvPr/>
        </p:nvSpPr>
        <p:spPr>
          <a:xfrm>
            <a:off x="1161465" y="205955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Signe de multiplication 29">
            <a:extLst>
              <a:ext uri="{FF2B5EF4-FFF2-40B4-BE49-F238E27FC236}">
                <a16:creationId xmlns:a16="http://schemas.microsoft.com/office/drawing/2014/main" id="{7D58A0E8-E081-821B-81C2-B172CDF9EBA4}"/>
              </a:ext>
            </a:extLst>
          </p:cNvPr>
          <p:cNvSpPr/>
          <p:nvPr/>
        </p:nvSpPr>
        <p:spPr>
          <a:xfrm>
            <a:off x="1698774" y="451600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Signe de multiplication 30">
            <a:extLst>
              <a:ext uri="{FF2B5EF4-FFF2-40B4-BE49-F238E27FC236}">
                <a16:creationId xmlns:a16="http://schemas.microsoft.com/office/drawing/2014/main" id="{DC33BDD6-CFBF-F2AF-542B-1B8CD8759A58}"/>
              </a:ext>
            </a:extLst>
          </p:cNvPr>
          <p:cNvSpPr/>
          <p:nvPr/>
        </p:nvSpPr>
        <p:spPr>
          <a:xfrm>
            <a:off x="2631080" y="448993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Signe de multiplication 31">
            <a:extLst>
              <a:ext uri="{FF2B5EF4-FFF2-40B4-BE49-F238E27FC236}">
                <a16:creationId xmlns:a16="http://schemas.microsoft.com/office/drawing/2014/main" id="{56593734-3C5B-2FDF-D9F0-ADA5CD4BE869}"/>
              </a:ext>
            </a:extLst>
          </p:cNvPr>
          <p:cNvSpPr/>
          <p:nvPr/>
        </p:nvSpPr>
        <p:spPr>
          <a:xfrm>
            <a:off x="2185034" y="460894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BCC5D5EB-B9D1-A16A-417E-AC9EA85AA155}"/>
              </a:ext>
            </a:extLst>
          </p:cNvPr>
          <p:cNvGrpSpPr/>
          <p:nvPr/>
        </p:nvGrpSpPr>
        <p:grpSpPr>
          <a:xfrm>
            <a:off x="4712347" y="685206"/>
            <a:ext cx="4431653" cy="4715742"/>
            <a:chOff x="1295916" y="500742"/>
            <a:chExt cx="6198919" cy="6198919"/>
          </a:xfrm>
        </p:grpSpPr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B1640001-5B8D-FF47-7442-362CF6C476D2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8C28D737-3E7F-2D64-BDA7-66CB651C774E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36" name="Ellipse 35">
                <a:extLst>
                  <a:ext uri="{FF2B5EF4-FFF2-40B4-BE49-F238E27FC236}">
                    <a16:creationId xmlns:a16="http://schemas.microsoft.com/office/drawing/2014/main" id="{140012F0-6707-B6B9-C86B-580D476EEF09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7" name="Ellipse 36">
                <a:extLst>
                  <a:ext uri="{FF2B5EF4-FFF2-40B4-BE49-F238E27FC236}">
                    <a16:creationId xmlns:a16="http://schemas.microsoft.com/office/drawing/2014/main" id="{E7560376-CDC0-FA69-7C92-6F783A890CED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" name="Ellipse 37">
                <a:extLst>
                  <a:ext uri="{FF2B5EF4-FFF2-40B4-BE49-F238E27FC236}">
                    <a16:creationId xmlns:a16="http://schemas.microsoft.com/office/drawing/2014/main" id="{33235C3E-CF3B-C1DF-E23D-0261A1730CB3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39" name="ZoneTexte 38">
            <a:extLst>
              <a:ext uri="{FF2B5EF4-FFF2-40B4-BE49-F238E27FC236}">
                <a16:creationId xmlns:a16="http://schemas.microsoft.com/office/drawing/2014/main" id="{806B9976-0EA7-9244-1F97-C72A79C79F08}"/>
              </a:ext>
            </a:extLst>
          </p:cNvPr>
          <p:cNvSpPr txBox="1"/>
          <p:nvPr/>
        </p:nvSpPr>
        <p:spPr>
          <a:xfrm>
            <a:off x="6565580" y="2935219"/>
            <a:ext cx="3650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1 000  100  10    1    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494A8FFB-75C5-DE22-5832-B6A17A5431B6}"/>
              </a:ext>
            </a:extLst>
          </p:cNvPr>
          <p:cNvGrpSpPr/>
          <p:nvPr/>
        </p:nvGrpSpPr>
        <p:grpSpPr>
          <a:xfrm>
            <a:off x="6484029" y="3520624"/>
            <a:ext cx="888288" cy="646331"/>
            <a:chOff x="2992266" y="4613910"/>
            <a:chExt cx="996136" cy="675641"/>
          </a:xfrm>
        </p:grpSpPr>
        <p:sp>
          <p:nvSpPr>
            <p:cNvPr id="41" name="Signe de multiplication 40">
              <a:extLst>
                <a:ext uri="{FF2B5EF4-FFF2-40B4-BE49-F238E27FC236}">
                  <a16:creationId xmlns:a16="http://schemas.microsoft.com/office/drawing/2014/main" id="{8ADF1961-393F-C048-52C7-61858D825BF9}"/>
                </a:ext>
              </a:extLst>
            </p:cNvPr>
            <p:cNvSpPr/>
            <p:nvPr/>
          </p:nvSpPr>
          <p:spPr>
            <a:xfrm>
              <a:off x="3681029" y="482182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CBCEFF43-F075-08D7-06F4-0CDFA04B3E69}"/>
                </a:ext>
              </a:extLst>
            </p:cNvPr>
            <p:cNvSpPr txBox="1"/>
            <p:nvPr/>
          </p:nvSpPr>
          <p:spPr>
            <a:xfrm>
              <a:off x="2992266" y="4613910"/>
              <a:ext cx="750234" cy="675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20</a:t>
              </a:r>
            </a:p>
          </p:txBody>
        </p:sp>
      </p:grp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C0C8A135-D0CC-2EA1-EA6D-CDA1387C1F4E}"/>
              </a:ext>
            </a:extLst>
          </p:cNvPr>
          <p:cNvGrpSpPr/>
          <p:nvPr/>
        </p:nvGrpSpPr>
        <p:grpSpPr>
          <a:xfrm>
            <a:off x="7153038" y="4598190"/>
            <a:ext cx="897708" cy="646331"/>
            <a:chOff x="3289073" y="4438577"/>
            <a:chExt cx="1006702" cy="675640"/>
          </a:xfrm>
        </p:grpSpPr>
        <p:sp>
          <p:nvSpPr>
            <p:cNvPr id="44" name="Signe de multiplication 43">
              <a:extLst>
                <a:ext uri="{FF2B5EF4-FFF2-40B4-BE49-F238E27FC236}">
                  <a16:creationId xmlns:a16="http://schemas.microsoft.com/office/drawing/2014/main" id="{F901AFFD-E21B-1C48-F155-A4C5E0E2DF21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C6B67B7F-A9F9-B397-D0A3-27F368A45563}"/>
                </a:ext>
              </a:extLst>
            </p:cNvPr>
            <p:cNvSpPr txBox="1"/>
            <p:nvPr/>
          </p:nvSpPr>
          <p:spPr>
            <a:xfrm>
              <a:off x="3289073" y="4438577"/>
              <a:ext cx="765402" cy="675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10</a:t>
              </a:r>
            </a:p>
          </p:txBody>
        </p:sp>
      </p:grp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3C9B2861-8535-BC81-35C8-375BE3025304}"/>
              </a:ext>
            </a:extLst>
          </p:cNvPr>
          <p:cNvGrpSpPr/>
          <p:nvPr/>
        </p:nvGrpSpPr>
        <p:grpSpPr>
          <a:xfrm>
            <a:off x="6110738" y="1331506"/>
            <a:ext cx="888287" cy="646331"/>
            <a:chOff x="3299638" y="4438577"/>
            <a:chExt cx="996137" cy="675640"/>
          </a:xfrm>
        </p:grpSpPr>
        <p:sp>
          <p:nvSpPr>
            <p:cNvPr id="50" name="Signe de multiplication 49">
              <a:extLst>
                <a:ext uri="{FF2B5EF4-FFF2-40B4-BE49-F238E27FC236}">
                  <a16:creationId xmlns:a16="http://schemas.microsoft.com/office/drawing/2014/main" id="{9C0FB02B-70B1-4AF1-C1B5-F6F80F30AABE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1" name="ZoneTexte 50">
              <a:extLst>
                <a:ext uri="{FF2B5EF4-FFF2-40B4-BE49-F238E27FC236}">
                  <a16:creationId xmlns:a16="http://schemas.microsoft.com/office/drawing/2014/main" id="{6BC09DF7-FFB6-DD3D-4979-E23D7A5C17BA}"/>
                </a:ext>
              </a:extLst>
            </p:cNvPr>
            <p:cNvSpPr txBox="1"/>
            <p:nvPr/>
          </p:nvSpPr>
          <p:spPr>
            <a:xfrm>
              <a:off x="3299638" y="4438577"/>
              <a:ext cx="754837" cy="675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16</a:t>
              </a: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FB891BE9-07AF-AC8E-8D04-39EAF500E3ED}"/>
              </a:ext>
            </a:extLst>
          </p:cNvPr>
          <p:cNvSpPr txBox="1"/>
          <p:nvPr/>
        </p:nvSpPr>
        <p:spPr>
          <a:xfrm>
            <a:off x="771849" y="5398707"/>
            <a:ext cx="34963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1×500 + 2×100 </a:t>
            </a:r>
          </a:p>
          <a:p>
            <a:r>
              <a:rPr lang="fr-FR" sz="3600" dirty="0"/>
              <a:t>+ 3×10 = </a:t>
            </a:r>
            <a:r>
              <a:rPr lang="fr-FR" sz="3600" b="1" dirty="0">
                <a:solidFill>
                  <a:srgbClr val="C00000"/>
                </a:solidFill>
              </a:rPr>
              <a:t>730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2562D37-8FE5-ACE8-3220-2174D847F88B}"/>
              </a:ext>
            </a:extLst>
          </p:cNvPr>
          <p:cNvSpPr txBox="1"/>
          <p:nvPr/>
        </p:nvSpPr>
        <p:spPr>
          <a:xfrm>
            <a:off x="5600563" y="5390191"/>
            <a:ext cx="31049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20×100 + 16×10 </a:t>
            </a:r>
          </a:p>
          <a:p>
            <a:r>
              <a:rPr lang="fr-FR" sz="3200" dirty="0"/>
              <a:t>+ 10 = </a:t>
            </a:r>
            <a:r>
              <a:rPr lang="fr-FR" sz="3200" b="1" dirty="0">
                <a:solidFill>
                  <a:srgbClr val="C00000"/>
                </a:solidFill>
              </a:rPr>
              <a:t>2 170</a:t>
            </a:r>
          </a:p>
        </p:txBody>
      </p:sp>
    </p:spTree>
    <p:extLst>
      <p:ext uri="{BB962C8B-B14F-4D97-AF65-F5344CB8AC3E}">
        <p14:creationId xmlns:p14="http://schemas.microsoft.com/office/powerpoint/2010/main" val="1232486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292</TotalTime>
  <Words>292</Words>
  <Application>Microsoft Office PowerPoint</Application>
  <PresentationFormat>Affichage à l'écran (4:3)</PresentationFormat>
  <Paragraphs>118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Webdings</vt:lpstr>
      <vt:lpstr>Thème Office</vt:lpstr>
      <vt:lpstr>Présentation PowerPoint</vt:lpstr>
      <vt:lpstr>Écris le score total sur ton ardoise.</vt:lpstr>
      <vt:lpstr>Correction</vt:lpstr>
      <vt:lpstr>Écris le score total sur ton ardoise.</vt:lpstr>
      <vt:lpstr>Correction</vt:lpstr>
      <vt:lpstr>Écris le score total sur ton ardoise.</vt:lpstr>
      <vt:lpstr>Correction</vt:lpstr>
      <vt:lpstr>Écris le score total sur ton ardoise.</vt:lpstr>
      <vt:lpstr>Correction</vt:lpstr>
      <vt:lpstr>Écris le score total sur ton ardoise.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59</cp:revision>
  <dcterms:created xsi:type="dcterms:W3CDTF">2023-02-07T14:55:57Z</dcterms:created>
  <dcterms:modified xsi:type="dcterms:W3CDTF">2026-02-18T11:38:41Z</dcterms:modified>
</cp:coreProperties>
</file>